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0"/>
  </p:notesMasterIdLst>
  <p:sldIdLst>
    <p:sldId id="346" r:id="rId2"/>
    <p:sldId id="377" r:id="rId3"/>
    <p:sldId id="378" r:id="rId4"/>
    <p:sldId id="379" r:id="rId5"/>
    <p:sldId id="380" r:id="rId6"/>
    <p:sldId id="321" r:id="rId7"/>
    <p:sldId id="329" r:id="rId8"/>
    <p:sldId id="315" r:id="rId9"/>
    <p:sldId id="328" r:id="rId10"/>
    <p:sldId id="374" r:id="rId11"/>
    <p:sldId id="258" r:id="rId12"/>
    <p:sldId id="259" r:id="rId13"/>
    <p:sldId id="260" r:id="rId14"/>
    <p:sldId id="261" r:id="rId15"/>
    <p:sldId id="262" r:id="rId16"/>
    <p:sldId id="263" r:id="rId17"/>
    <p:sldId id="375" r:id="rId18"/>
    <p:sldId id="324" r:id="rId19"/>
    <p:sldId id="268" r:id="rId20"/>
    <p:sldId id="376" r:id="rId21"/>
    <p:sldId id="270" r:id="rId22"/>
    <p:sldId id="372" r:id="rId23"/>
    <p:sldId id="326" r:id="rId24"/>
    <p:sldId id="264" r:id="rId25"/>
    <p:sldId id="342" r:id="rId26"/>
    <p:sldId id="271" r:id="rId27"/>
    <p:sldId id="265" r:id="rId28"/>
    <p:sldId id="272" r:id="rId29"/>
    <p:sldId id="273" r:id="rId30"/>
    <p:sldId id="345" r:id="rId31"/>
    <p:sldId id="303" r:id="rId32"/>
    <p:sldId id="280" r:id="rId33"/>
    <p:sldId id="275" r:id="rId34"/>
    <p:sldId id="281" r:id="rId35"/>
    <p:sldId id="282" r:id="rId36"/>
    <p:sldId id="285" r:id="rId37"/>
    <p:sldId id="300" r:id="rId38"/>
    <p:sldId id="294" r:id="rId39"/>
    <p:sldId id="284" r:id="rId40"/>
    <p:sldId id="288" r:id="rId41"/>
    <p:sldId id="286" r:id="rId42"/>
    <p:sldId id="287" r:id="rId43"/>
    <p:sldId id="290" r:id="rId44"/>
    <p:sldId id="291" r:id="rId45"/>
    <p:sldId id="295" r:id="rId46"/>
    <p:sldId id="298" r:id="rId47"/>
    <p:sldId id="302" r:id="rId48"/>
    <p:sldId id="299" r:id="rId49"/>
    <p:sldId id="301" r:id="rId50"/>
    <p:sldId id="332" r:id="rId51"/>
    <p:sldId id="312" r:id="rId52"/>
    <p:sldId id="305" r:id="rId53"/>
    <p:sldId id="307" r:id="rId54"/>
    <p:sldId id="311" r:id="rId55"/>
    <p:sldId id="314" r:id="rId56"/>
    <p:sldId id="296" r:id="rId57"/>
    <p:sldId id="338" r:id="rId58"/>
    <p:sldId id="257" r:id="rId59"/>
    <p:sldId id="373" r:id="rId60"/>
    <p:sldId id="362" r:id="rId61"/>
    <p:sldId id="323" r:id="rId62"/>
    <p:sldId id="371" r:id="rId63"/>
    <p:sldId id="334" r:id="rId64"/>
    <p:sldId id="335" r:id="rId65"/>
    <p:sldId id="363" r:id="rId66"/>
    <p:sldId id="336" r:id="rId67"/>
    <p:sldId id="364" r:id="rId68"/>
    <p:sldId id="356" r:id="rId69"/>
    <p:sldId id="365" r:id="rId70"/>
    <p:sldId id="357" r:id="rId71"/>
    <p:sldId id="358" r:id="rId72"/>
    <p:sldId id="339" r:id="rId73"/>
    <p:sldId id="366" r:id="rId74"/>
    <p:sldId id="352" r:id="rId75"/>
    <p:sldId id="351" r:id="rId76"/>
    <p:sldId id="330" r:id="rId77"/>
    <p:sldId id="370" r:id="rId78"/>
    <p:sldId id="333" r:id="rId79"/>
    <p:sldId id="354" r:id="rId80"/>
    <p:sldId id="355" r:id="rId81"/>
    <p:sldId id="353" r:id="rId82"/>
    <p:sldId id="337" r:id="rId83"/>
    <p:sldId id="368" r:id="rId84"/>
    <p:sldId id="359" r:id="rId85"/>
    <p:sldId id="367" r:id="rId86"/>
    <p:sldId id="310" r:id="rId87"/>
    <p:sldId id="309" r:id="rId88"/>
    <p:sldId id="308" r:id="rId89"/>
  </p:sldIdLst>
  <p:sldSz cx="12192000" cy="6858000"/>
  <p:notesSz cx="9940925" cy="6808788"/>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398" autoAdjust="0"/>
    <p:restoredTop sz="94660"/>
  </p:normalViewPr>
  <p:slideViewPr>
    <p:cSldViewPr snapToGrid="0">
      <p:cViewPr varScale="1">
        <p:scale>
          <a:sx n="90" d="100"/>
          <a:sy n="90" d="100"/>
        </p:scale>
        <p:origin x="288"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notesMaster" Target="notesMasters/notesMaster1.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viewProps" Target="viewProps.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s>
</file>

<file path=ppt/diagrams/_rels/data25.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12" Type="http://schemas.openxmlformats.org/officeDocument/2006/relationships/image" Target="../media/image20.sv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png"/></Relationships>
</file>

<file path=ppt/diagrams/_rels/drawing25.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12" Type="http://schemas.openxmlformats.org/officeDocument/2006/relationships/image" Target="../media/image20.sv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pn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5_4">
  <dgm:title val=""/>
  <dgm:desc val=""/>
  <dgm:catLst>
    <dgm:cat type="accent5" pri="11400"/>
  </dgm:catLst>
  <dgm:styleLbl name="node0">
    <dgm:fillClrLst meth="cycle">
      <a:schemeClr val="accent5">
        <a:shade val="60000"/>
      </a:schemeClr>
    </dgm:fillClrLst>
    <dgm:linClrLst meth="repeat">
      <a:schemeClr val="lt1"/>
    </dgm:linClrLst>
    <dgm:effectClrLst/>
    <dgm:txLinClrLst/>
    <dgm:txFillClrLst/>
    <dgm:txEffectClrLst/>
  </dgm:styleLbl>
  <dgm:styleLbl name="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alignNode1">
    <dgm:fillClrLst meth="cycle">
      <a:schemeClr val="accent5">
        <a:shade val="50000"/>
      </a:schemeClr>
      <a:schemeClr val="accent5">
        <a:tint val="55000"/>
      </a:schemeClr>
    </dgm:fillClrLst>
    <dgm:linClrLst meth="cycle">
      <a:schemeClr val="accent5">
        <a:shade val="50000"/>
      </a:schemeClr>
      <a:schemeClr val="accent5">
        <a:tint val="55000"/>
      </a:schemeClr>
    </dgm:linClrLst>
    <dgm:effectClrLst/>
    <dgm:txLinClrLst/>
    <dgm:txFillClrLst/>
    <dgm:txEffectClrLst/>
  </dgm:styleLbl>
  <dgm:styleLbl name="ln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vennNode1">
    <dgm:fillClrLst meth="cycle">
      <a:schemeClr val="accent5">
        <a:shade val="80000"/>
        <a:alpha val="50000"/>
      </a:schemeClr>
      <a:schemeClr val="accent5">
        <a:tint val="50000"/>
        <a:alpha val="50000"/>
      </a:schemeClr>
    </dgm:fillClrLst>
    <dgm:linClrLst meth="repeat">
      <a:schemeClr val="lt1"/>
    </dgm:linClrLst>
    <dgm:effectClrLst/>
    <dgm:txLinClrLst/>
    <dgm:txFillClrLst/>
    <dgm:txEffectClrLst/>
  </dgm:styleLbl>
  <dgm:styleLbl name="node2">
    <dgm:fillClrLst>
      <a:schemeClr val="accent5">
        <a:shade val="80000"/>
      </a:schemeClr>
    </dgm:fillClrLst>
    <dgm:linClrLst meth="repeat">
      <a:schemeClr val="lt1"/>
    </dgm:linClrLst>
    <dgm:effectClrLst/>
    <dgm:txLinClrLst/>
    <dgm:txFillClrLst/>
    <dgm:txEffectClrLst/>
  </dgm:styleLbl>
  <dgm:styleLbl name="node3">
    <dgm:fillClrLst>
      <a:schemeClr val="accent5">
        <a:tint val="99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b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sibTrans1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0000"/>
      </a:schemeClr>
    </dgm:fillClrLst>
    <dgm:linClrLst meth="repeat">
      <a:schemeClr val="lt1"/>
    </dgm:linClrLst>
    <dgm:effectClrLst/>
    <dgm:txLinClrLst/>
    <dgm:txFillClrLst/>
    <dgm:txEffectClrLst/>
  </dgm:styleLbl>
  <dgm:styleLbl name="asst3">
    <dgm:fillClrLst>
      <a:schemeClr val="accent5">
        <a:tint val="70000"/>
      </a:schemeClr>
    </dgm:fillClrLst>
    <dgm:linClrLst meth="repeat">
      <a:schemeClr val="lt1"/>
    </dgm:linClrLst>
    <dgm:effectClrLst/>
    <dgm:txLinClrLst/>
    <dgm:txFillClrLst/>
    <dgm:txEffectClrLst/>
  </dgm:styleLbl>
  <dgm:styleLbl name="asst4">
    <dgm:fillClrLst>
      <a:schemeClr val="accent5">
        <a:tint val="5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align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bgAccFollowNode1">
    <dgm:fillClrLst meth="repeat">
      <a:schemeClr val="accent5">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55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60D319A-2480-4C69-AB17-6CB2474E7478}"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47C2E0F1-01BB-415D-B9FC-CEFF572D9DA4}">
      <dgm:prSet/>
      <dgm:spPr/>
      <dgm:t>
        <a:bodyPr/>
        <a:lstStyle/>
        <a:p>
          <a:r>
            <a:rPr lang="it-IT" dirty="0"/>
            <a:t>Perché </a:t>
          </a:r>
          <a:r>
            <a:rPr lang="it-IT" b="1" dirty="0"/>
            <a:t>nel corso della nostra vita siamo immersi </a:t>
          </a:r>
          <a:r>
            <a:rPr lang="it-IT" dirty="0"/>
            <a:t>nel diritto e ogni nostra azione ha rilevanza, sotto molteplici profili, per l’universo giuridico.</a:t>
          </a:r>
          <a:endParaRPr lang="en-US" dirty="0"/>
        </a:p>
      </dgm:t>
    </dgm:pt>
    <dgm:pt modelId="{0643F4D1-86DD-4FF8-9D38-B008DB5504AC}" type="parTrans" cxnId="{239D5CF7-2639-4125-A973-3A0A8E9E0751}">
      <dgm:prSet/>
      <dgm:spPr/>
      <dgm:t>
        <a:bodyPr/>
        <a:lstStyle/>
        <a:p>
          <a:endParaRPr lang="en-US"/>
        </a:p>
      </dgm:t>
    </dgm:pt>
    <dgm:pt modelId="{9935867D-B9B6-41A1-BA12-FB1BF3376F0E}" type="sibTrans" cxnId="{239D5CF7-2639-4125-A973-3A0A8E9E0751}">
      <dgm:prSet/>
      <dgm:spPr/>
      <dgm:t>
        <a:bodyPr/>
        <a:lstStyle/>
        <a:p>
          <a:endParaRPr lang="en-US"/>
        </a:p>
      </dgm:t>
    </dgm:pt>
    <dgm:pt modelId="{BFBD52E8-EB46-498F-AA91-E9A96E815A82}">
      <dgm:prSet/>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it-IT" dirty="0"/>
            <a:t>Cosa è il </a:t>
          </a:r>
          <a:r>
            <a:rPr lang="it-IT" b="1" dirty="0"/>
            <a:t>diritto</a:t>
          </a:r>
          <a:r>
            <a:rPr lang="it-IT" dirty="0"/>
            <a:t>? </a:t>
          </a:r>
        </a:p>
        <a:p>
          <a:pPr marL="0" marR="0" lvl="0" indent="0" defTabSz="914400" eaLnBrk="1" fontAlgn="auto" latinLnBrk="0" hangingPunct="1">
            <a:lnSpc>
              <a:spcPct val="100000"/>
            </a:lnSpc>
            <a:spcBef>
              <a:spcPts val="0"/>
            </a:spcBef>
            <a:spcAft>
              <a:spcPts val="0"/>
            </a:spcAft>
            <a:buClrTx/>
            <a:buSzTx/>
            <a:buFontTx/>
            <a:buNone/>
            <a:tabLst/>
            <a:defRPr/>
          </a:pPr>
          <a:r>
            <a:rPr lang="it-IT" dirty="0"/>
            <a:t>Il diritto è </a:t>
          </a:r>
          <a:r>
            <a:rPr lang="it-IT" b="1" dirty="0"/>
            <a:t>l’insieme delle regole che consentono alla società di vivere pacificamente.</a:t>
          </a:r>
          <a:endParaRPr lang="en-US" dirty="0"/>
        </a:p>
      </dgm:t>
    </dgm:pt>
    <dgm:pt modelId="{56E9FA0C-B2A5-4A6C-BE04-5CBE72596395}" type="parTrans" cxnId="{701CE077-F907-4308-944E-5077B5B33856}">
      <dgm:prSet/>
      <dgm:spPr/>
      <dgm:t>
        <a:bodyPr/>
        <a:lstStyle/>
        <a:p>
          <a:endParaRPr lang="en-US"/>
        </a:p>
      </dgm:t>
    </dgm:pt>
    <dgm:pt modelId="{5F7E99D6-90AA-4D46-A78C-BD7FB770F692}" type="sibTrans" cxnId="{701CE077-F907-4308-944E-5077B5B33856}">
      <dgm:prSet/>
      <dgm:spPr/>
      <dgm:t>
        <a:bodyPr/>
        <a:lstStyle/>
        <a:p>
          <a:endParaRPr lang="en-US"/>
        </a:p>
      </dgm:t>
    </dgm:pt>
    <dgm:pt modelId="{AEC6A3D3-28F9-41D6-ACD7-5EA4BFA31ECE}">
      <dgm:prSet/>
      <dgm:spPr/>
      <dgm:t>
        <a:bodyPr/>
        <a:lstStyle/>
        <a:p>
          <a:r>
            <a:rPr lang="en-US" dirty="0" err="1"/>
            <a:t>Sociologicamente</a:t>
          </a:r>
          <a:r>
            <a:rPr lang="en-US" dirty="0"/>
            <a:t>, è un </a:t>
          </a:r>
          <a:r>
            <a:rPr lang="it-IT" b="1" dirty="0"/>
            <a:t>fenomeno sociale </a:t>
          </a:r>
          <a:r>
            <a:rPr lang="it-IT" dirty="0"/>
            <a:t>che consente la vita associata.</a:t>
          </a:r>
          <a:endParaRPr lang="en-US" dirty="0"/>
        </a:p>
      </dgm:t>
    </dgm:pt>
    <dgm:pt modelId="{2A5E85F1-7950-4B70-97EE-C4203E4BF174}" type="parTrans" cxnId="{3DA2BD21-C209-4C0D-B4BD-A34FEBE77916}">
      <dgm:prSet/>
      <dgm:spPr/>
      <dgm:t>
        <a:bodyPr/>
        <a:lstStyle/>
        <a:p>
          <a:endParaRPr lang="en-US"/>
        </a:p>
      </dgm:t>
    </dgm:pt>
    <dgm:pt modelId="{9789C814-79ED-47DC-964F-FDB664584A4F}" type="sibTrans" cxnId="{3DA2BD21-C209-4C0D-B4BD-A34FEBE77916}">
      <dgm:prSet/>
      <dgm:spPr/>
      <dgm:t>
        <a:bodyPr/>
        <a:lstStyle/>
        <a:p>
          <a:endParaRPr lang="en-US"/>
        </a:p>
      </dgm:t>
    </dgm:pt>
    <dgm:pt modelId="{4854186E-0D33-4373-BDC0-2B5A364BED7A}" type="pres">
      <dgm:prSet presAssocID="{B60D319A-2480-4C69-AB17-6CB2474E7478}" presName="linear" presStyleCnt="0">
        <dgm:presLayoutVars>
          <dgm:animLvl val="lvl"/>
          <dgm:resizeHandles val="exact"/>
        </dgm:presLayoutVars>
      </dgm:prSet>
      <dgm:spPr/>
    </dgm:pt>
    <dgm:pt modelId="{423D9244-684D-42A9-8BF9-D83C072939F5}" type="pres">
      <dgm:prSet presAssocID="{47C2E0F1-01BB-415D-B9FC-CEFF572D9DA4}" presName="parentText" presStyleLbl="node1" presStyleIdx="0" presStyleCnt="3">
        <dgm:presLayoutVars>
          <dgm:chMax val="0"/>
          <dgm:bulletEnabled val="1"/>
        </dgm:presLayoutVars>
      </dgm:prSet>
      <dgm:spPr/>
    </dgm:pt>
    <dgm:pt modelId="{CE917A40-E0B5-4932-A67C-8C71524EB8FF}" type="pres">
      <dgm:prSet presAssocID="{9935867D-B9B6-41A1-BA12-FB1BF3376F0E}" presName="spacer" presStyleCnt="0"/>
      <dgm:spPr/>
    </dgm:pt>
    <dgm:pt modelId="{464E2B0D-76B5-432E-B8A0-08733B895AAA}" type="pres">
      <dgm:prSet presAssocID="{BFBD52E8-EB46-498F-AA91-E9A96E815A82}" presName="parentText" presStyleLbl="node1" presStyleIdx="1" presStyleCnt="3">
        <dgm:presLayoutVars>
          <dgm:chMax val="0"/>
          <dgm:bulletEnabled val="1"/>
        </dgm:presLayoutVars>
      </dgm:prSet>
      <dgm:spPr/>
    </dgm:pt>
    <dgm:pt modelId="{7FB50422-0668-47F1-94D5-D849239D1EAC}" type="pres">
      <dgm:prSet presAssocID="{5F7E99D6-90AA-4D46-A78C-BD7FB770F692}" presName="spacer" presStyleCnt="0"/>
      <dgm:spPr/>
    </dgm:pt>
    <dgm:pt modelId="{C85E78AA-0773-456B-A242-FDEFDFE1AE5A}" type="pres">
      <dgm:prSet presAssocID="{AEC6A3D3-28F9-41D6-ACD7-5EA4BFA31ECE}" presName="parentText" presStyleLbl="node1" presStyleIdx="2" presStyleCnt="3">
        <dgm:presLayoutVars>
          <dgm:chMax val="0"/>
          <dgm:bulletEnabled val="1"/>
        </dgm:presLayoutVars>
      </dgm:prSet>
      <dgm:spPr/>
    </dgm:pt>
  </dgm:ptLst>
  <dgm:cxnLst>
    <dgm:cxn modelId="{2E95DB08-09FD-4C40-B27A-DF2365325FE7}" type="presOf" srcId="{BFBD52E8-EB46-498F-AA91-E9A96E815A82}" destId="{464E2B0D-76B5-432E-B8A0-08733B895AAA}" srcOrd="0" destOrd="0" presId="urn:microsoft.com/office/officeart/2005/8/layout/vList2"/>
    <dgm:cxn modelId="{AD610C15-3008-48A5-A5EB-B461A124F40D}" type="presOf" srcId="{47C2E0F1-01BB-415D-B9FC-CEFF572D9DA4}" destId="{423D9244-684D-42A9-8BF9-D83C072939F5}" srcOrd="0" destOrd="0" presId="urn:microsoft.com/office/officeart/2005/8/layout/vList2"/>
    <dgm:cxn modelId="{3DA2BD21-C209-4C0D-B4BD-A34FEBE77916}" srcId="{B60D319A-2480-4C69-AB17-6CB2474E7478}" destId="{AEC6A3D3-28F9-41D6-ACD7-5EA4BFA31ECE}" srcOrd="2" destOrd="0" parTransId="{2A5E85F1-7950-4B70-97EE-C4203E4BF174}" sibTransId="{9789C814-79ED-47DC-964F-FDB664584A4F}"/>
    <dgm:cxn modelId="{701CE077-F907-4308-944E-5077B5B33856}" srcId="{B60D319A-2480-4C69-AB17-6CB2474E7478}" destId="{BFBD52E8-EB46-498F-AA91-E9A96E815A82}" srcOrd="1" destOrd="0" parTransId="{56E9FA0C-B2A5-4A6C-BE04-5CBE72596395}" sibTransId="{5F7E99D6-90AA-4D46-A78C-BD7FB770F692}"/>
    <dgm:cxn modelId="{D3C6A0EF-5F0F-42C1-A585-A5B031556E77}" type="presOf" srcId="{B60D319A-2480-4C69-AB17-6CB2474E7478}" destId="{4854186E-0D33-4373-BDC0-2B5A364BED7A}" srcOrd="0" destOrd="0" presId="urn:microsoft.com/office/officeart/2005/8/layout/vList2"/>
    <dgm:cxn modelId="{239D5CF7-2639-4125-A973-3A0A8E9E0751}" srcId="{B60D319A-2480-4C69-AB17-6CB2474E7478}" destId="{47C2E0F1-01BB-415D-B9FC-CEFF572D9DA4}" srcOrd="0" destOrd="0" parTransId="{0643F4D1-86DD-4FF8-9D38-B008DB5504AC}" sibTransId="{9935867D-B9B6-41A1-BA12-FB1BF3376F0E}"/>
    <dgm:cxn modelId="{AE2475FA-7920-458C-96B2-18D074D16D05}" type="presOf" srcId="{AEC6A3D3-28F9-41D6-ACD7-5EA4BFA31ECE}" destId="{C85E78AA-0773-456B-A242-FDEFDFE1AE5A}" srcOrd="0" destOrd="0" presId="urn:microsoft.com/office/officeart/2005/8/layout/vList2"/>
    <dgm:cxn modelId="{DE32B7C5-0C58-4508-B53D-7DA787E56952}" type="presParOf" srcId="{4854186E-0D33-4373-BDC0-2B5A364BED7A}" destId="{423D9244-684D-42A9-8BF9-D83C072939F5}" srcOrd="0" destOrd="0" presId="urn:microsoft.com/office/officeart/2005/8/layout/vList2"/>
    <dgm:cxn modelId="{4FAF548C-3B17-4941-8D2B-9FEF3A7F463E}" type="presParOf" srcId="{4854186E-0D33-4373-BDC0-2B5A364BED7A}" destId="{CE917A40-E0B5-4932-A67C-8C71524EB8FF}" srcOrd="1" destOrd="0" presId="urn:microsoft.com/office/officeart/2005/8/layout/vList2"/>
    <dgm:cxn modelId="{ED2E63CA-1C82-4F12-A097-1F3F8DD4C76A}" type="presParOf" srcId="{4854186E-0D33-4373-BDC0-2B5A364BED7A}" destId="{464E2B0D-76B5-432E-B8A0-08733B895AAA}" srcOrd="2" destOrd="0" presId="urn:microsoft.com/office/officeart/2005/8/layout/vList2"/>
    <dgm:cxn modelId="{F6704AD1-1FE5-4067-BE6D-4CDE977D53F1}" type="presParOf" srcId="{4854186E-0D33-4373-BDC0-2B5A364BED7A}" destId="{7FB50422-0668-47F1-94D5-D849239D1EAC}" srcOrd="3" destOrd="0" presId="urn:microsoft.com/office/officeart/2005/8/layout/vList2"/>
    <dgm:cxn modelId="{044043FF-789C-407A-8865-E16566238D96}" type="presParOf" srcId="{4854186E-0D33-4373-BDC0-2B5A364BED7A}" destId="{C85E78AA-0773-456B-A242-FDEFDFE1AE5A}"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69A6F43-9F0B-411F-8762-9BA46DF927C1}" type="doc">
      <dgm:prSet loTypeId="urn:microsoft.com/office/officeart/2005/8/layout/hProcess11" loCatId="process" qsTypeId="urn:microsoft.com/office/officeart/2005/8/quickstyle/simple1" qsCatId="simple" csTypeId="urn:microsoft.com/office/officeart/2005/8/colors/colorful4" csCatId="colorful" phldr="1"/>
      <dgm:spPr/>
    </dgm:pt>
    <dgm:pt modelId="{141C59C1-598E-4764-8409-63EEAF124C1F}">
      <dgm:prSet phldrT="[Testo]"/>
      <dgm:spPr/>
      <dgm:t>
        <a:bodyPr/>
        <a:lstStyle/>
        <a:p>
          <a:r>
            <a:rPr lang="it-IT" dirty="0"/>
            <a:t>Stato di natura</a:t>
          </a:r>
        </a:p>
      </dgm:t>
    </dgm:pt>
    <dgm:pt modelId="{AF4F068D-2495-4584-ACCA-A74BE44A902B}" type="parTrans" cxnId="{F3199DD0-145D-41F1-BA37-BC5E600910D7}">
      <dgm:prSet/>
      <dgm:spPr/>
      <dgm:t>
        <a:bodyPr/>
        <a:lstStyle/>
        <a:p>
          <a:endParaRPr lang="it-IT"/>
        </a:p>
      </dgm:t>
    </dgm:pt>
    <dgm:pt modelId="{2F576C78-5DBD-458A-89F7-8B24178C9557}" type="sibTrans" cxnId="{F3199DD0-145D-41F1-BA37-BC5E600910D7}">
      <dgm:prSet/>
      <dgm:spPr/>
      <dgm:t>
        <a:bodyPr/>
        <a:lstStyle/>
        <a:p>
          <a:endParaRPr lang="it-IT"/>
        </a:p>
      </dgm:t>
    </dgm:pt>
    <dgm:pt modelId="{4E0AA89B-8364-472D-90B9-7BDA5A90393D}">
      <dgm:prSet phldrT="[Testo]"/>
      <dgm:spPr/>
      <dgm:t>
        <a:bodyPr/>
        <a:lstStyle/>
        <a:p>
          <a:r>
            <a:rPr lang="it-IT" i="0" dirty="0"/>
            <a:t>«Stato di diritto»</a:t>
          </a:r>
        </a:p>
      </dgm:t>
    </dgm:pt>
    <dgm:pt modelId="{0172CDB6-C396-4BB9-BAAA-EB10A32414FD}" type="parTrans" cxnId="{781A1D9C-6298-45B9-A0BA-71EEBD32B22C}">
      <dgm:prSet/>
      <dgm:spPr/>
      <dgm:t>
        <a:bodyPr/>
        <a:lstStyle/>
        <a:p>
          <a:endParaRPr lang="it-IT"/>
        </a:p>
      </dgm:t>
    </dgm:pt>
    <dgm:pt modelId="{67C97E72-EC8D-4BEC-B14B-E02868F7CDB7}" type="sibTrans" cxnId="{781A1D9C-6298-45B9-A0BA-71EEBD32B22C}">
      <dgm:prSet/>
      <dgm:spPr/>
      <dgm:t>
        <a:bodyPr/>
        <a:lstStyle/>
        <a:p>
          <a:endParaRPr lang="it-IT"/>
        </a:p>
      </dgm:t>
    </dgm:pt>
    <dgm:pt modelId="{665BC999-844C-49DA-9D27-89B1766C5492}">
      <dgm:prSet phldrT="[Testo]"/>
      <dgm:spPr/>
      <dgm:t>
        <a:bodyPr/>
        <a:lstStyle/>
        <a:p>
          <a:r>
            <a:rPr lang="it-IT" dirty="0"/>
            <a:t>Patto sociale</a:t>
          </a:r>
        </a:p>
      </dgm:t>
    </dgm:pt>
    <dgm:pt modelId="{5194177A-F962-4182-8663-0E49D8FC4A9C}" type="parTrans" cxnId="{8CE823D1-4A80-462F-BA98-41E9E7DD3146}">
      <dgm:prSet/>
      <dgm:spPr/>
      <dgm:t>
        <a:bodyPr/>
        <a:lstStyle/>
        <a:p>
          <a:endParaRPr lang="it-IT"/>
        </a:p>
      </dgm:t>
    </dgm:pt>
    <dgm:pt modelId="{A6DBD22C-2A65-42C2-A5C6-684842885530}" type="sibTrans" cxnId="{8CE823D1-4A80-462F-BA98-41E9E7DD3146}">
      <dgm:prSet/>
      <dgm:spPr/>
      <dgm:t>
        <a:bodyPr/>
        <a:lstStyle/>
        <a:p>
          <a:endParaRPr lang="it-IT"/>
        </a:p>
      </dgm:t>
    </dgm:pt>
    <dgm:pt modelId="{6040D69D-B391-4D91-9D40-09255FC11AC8}">
      <dgm:prSet phldrT="[Testo]"/>
      <dgm:spPr/>
      <dgm:t>
        <a:bodyPr/>
        <a:lstStyle/>
        <a:p>
          <a:r>
            <a:rPr lang="it-IT" dirty="0"/>
            <a:t>Diritto</a:t>
          </a:r>
        </a:p>
      </dgm:t>
    </dgm:pt>
    <dgm:pt modelId="{C1B29157-43A5-4F51-8C22-B6CC64E5B526}" type="parTrans" cxnId="{F07F8036-EADB-47A6-B118-F858A698872D}">
      <dgm:prSet/>
      <dgm:spPr/>
      <dgm:t>
        <a:bodyPr/>
        <a:lstStyle/>
        <a:p>
          <a:endParaRPr lang="it-IT"/>
        </a:p>
      </dgm:t>
    </dgm:pt>
    <dgm:pt modelId="{E78BDEF4-08AD-4EF0-B9C3-83900E240807}" type="sibTrans" cxnId="{F07F8036-EADB-47A6-B118-F858A698872D}">
      <dgm:prSet/>
      <dgm:spPr/>
      <dgm:t>
        <a:bodyPr/>
        <a:lstStyle/>
        <a:p>
          <a:endParaRPr lang="it-IT"/>
        </a:p>
      </dgm:t>
    </dgm:pt>
    <dgm:pt modelId="{680C3776-ED97-4764-981A-A344B4809857}" type="pres">
      <dgm:prSet presAssocID="{A69A6F43-9F0B-411F-8762-9BA46DF927C1}" presName="Name0" presStyleCnt="0">
        <dgm:presLayoutVars>
          <dgm:dir/>
          <dgm:resizeHandles val="exact"/>
        </dgm:presLayoutVars>
      </dgm:prSet>
      <dgm:spPr/>
    </dgm:pt>
    <dgm:pt modelId="{8FE9455E-1518-4576-87D2-49B41B9223E0}" type="pres">
      <dgm:prSet presAssocID="{A69A6F43-9F0B-411F-8762-9BA46DF927C1}" presName="arrow" presStyleLbl="bgShp" presStyleIdx="0" presStyleCnt="1"/>
      <dgm:spPr/>
    </dgm:pt>
    <dgm:pt modelId="{65463126-1D9D-4F29-86CE-A493C400EE37}" type="pres">
      <dgm:prSet presAssocID="{A69A6F43-9F0B-411F-8762-9BA46DF927C1}" presName="points" presStyleCnt="0"/>
      <dgm:spPr/>
    </dgm:pt>
    <dgm:pt modelId="{A7F8F8BF-A9FA-48BF-B16C-0F9F012D51F6}" type="pres">
      <dgm:prSet presAssocID="{141C59C1-598E-4764-8409-63EEAF124C1F}" presName="compositeA" presStyleCnt="0"/>
      <dgm:spPr/>
    </dgm:pt>
    <dgm:pt modelId="{48C1400E-289F-4E02-ADC8-2BB76E9C2A9A}" type="pres">
      <dgm:prSet presAssocID="{141C59C1-598E-4764-8409-63EEAF124C1F}" presName="textA" presStyleLbl="revTx" presStyleIdx="0" presStyleCnt="4">
        <dgm:presLayoutVars>
          <dgm:bulletEnabled val="1"/>
        </dgm:presLayoutVars>
      </dgm:prSet>
      <dgm:spPr/>
    </dgm:pt>
    <dgm:pt modelId="{509279C9-0DC9-4567-80FD-BEA80A85450A}" type="pres">
      <dgm:prSet presAssocID="{141C59C1-598E-4764-8409-63EEAF124C1F}" presName="circleA" presStyleLbl="node1" presStyleIdx="0" presStyleCnt="4"/>
      <dgm:spPr/>
    </dgm:pt>
    <dgm:pt modelId="{F507F432-199E-423C-9C02-5350DE22DF5D}" type="pres">
      <dgm:prSet presAssocID="{141C59C1-598E-4764-8409-63EEAF124C1F}" presName="spaceA" presStyleCnt="0"/>
      <dgm:spPr/>
    </dgm:pt>
    <dgm:pt modelId="{28CC964A-D0FC-4D74-B438-954C02DD7528}" type="pres">
      <dgm:prSet presAssocID="{2F576C78-5DBD-458A-89F7-8B24178C9557}" presName="space" presStyleCnt="0"/>
      <dgm:spPr/>
    </dgm:pt>
    <dgm:pt modelId="{50DC6E48-373F-4075-9E4E-E73EDD51F326}" type="pres">
      <dgm:prSet presAssocID="{665BC999-844C-49DA-9D27-89B1766C5492}" presName="compositeB" presStyleCnt="0"/>
      <dgm:spPr/>
    </dgm:pt>
    <dgm:pt modelId="{14AD27D5-AAEC-42AB-9689-17F5B7CCF722}" type="pres">
      <dgm:prSet presAssocID="{665BC999-844C-49DA-9D27-89B1766C5492}" presName="textB" presStyleLbl="revTx" presStyleIdx="1" presStyleCnt="4">
        <dgm:presLayoutVars>
          <dgm:bulletEnabled val="1"/>
        </dgm:presLayoutVars>
      </dgm:prSet>
      <dgm:spPr/>
    </dgm:pt>
    <dgm:pt modelId="{CB2B5A2F-64E7-4BE3-8C38-0CCA97DCED28}" type="pres">
      <dgm:prSet presAssocID="{665BC999-844C-49DA-9D27-89B1766C5492}" presName="circleB" presStyleLbl="node1" presStyleIdx="1" presStyleCnt="4"/>
      <dgm:spPr/>
    </dgm:pt>
    <dgm:pt modelId="{D281875E-B56B-4643-A5FB-E3EB5462400E}" type="pres">
      <dgm:prSet presAssocID="{665BC999-844C-49DA-9D27-89B1766C5492}" presName="spaceB" presStyleCnt="0"/>
      <dgm:spPr/>
    </dgm:pt>
    <dgm:pt modelId="{7D88626C-DB1D-4CBF-9AC5-079EDAF8B2BC}" type="pres">
      <dgm:prSet presAssocID="{A6DBD22C-2A65-42C2-A5C6-684842885530}" presName="space" presStyleCnt="0"/>
      <dgm:spPr/>
    </dgm:pt>
    <dgm:pt modelId="{73E69564-0F10-46ED-BD3D-43637C114C50}" type="pres">
      <dgm:prSet presAssocID="{6040D69D-B391-4D91-9D40-09255FC11AC8}" presName="compositeA" presStyleCnt="0"/>
      <dgm:spPr/>
    </dgm:pt>
    <dgm:pt modelId="{8FB35AFB-348F-4E56-B454-43D9B78EF849}" type="pres">
      <dgm:prSet presAssocID="{6040D69D-B391-4D91-9D40-09255FC11AC8}" presName="textA" presStyleLbl="revTx" presStyleIdx="2" presStyleCnt="4">
        <dgm:presLayoutVars>
          <dgm:bulletEnabled val="1"/>
        </dgm:presLayoutVars>
      </dgm:prSet>
      <dgm:spPr/>
    </dgm:pt>
    <dgm:pt modelId="{B32A9A75-A1AC-462B-8DA1-676533B31FDA}" type="pres">
      <dgm:prSet presAssocID="{6040D69D-B391-4D91-9D40-09255FC11AC8}" presName="circleA" presStyleLbl="node1" presStyleIdx="2" presStyleCnt="4"/>
      <dgm:spPr/>
    </dgm:pt>
    <dgm:pt modelId="{5FB599C2-6CDE-4AF3-A3F4-2E739DEE847A}" type="pres">
      <dgm:prSet presAssocID="{6040D69D-B391-4D91-9D40-09255FC11AC8}" presName="spaceA" presStyleCnt="0"/>
      <dgm:spPr/>
    </dgm:pt>
    <dgm:pt modelId="{29BE0700-ECC2-493A-A172-5FF32C76C8D8}" type="pres">
      <dgm:prSet presAssocID="{E78BDEF4-08AD-4EF0-B9C3-83900E240807}" presName="space" presStyleCnt="0"/>
      <dgm:spPr/>
    </dgm:pt>
    <dgm:pt modelId="{01E1E754-46CF-4A1C-A255-E79C0D65A07D}" type="pres">
      <dgm:prSet presAssocID="{4E0AA89B-8364-472D-90B9-7BDA5A90393D}" presName="compositeB" presStyleCnt="0"/>
      <dgm:spPr/>
    </dgm:pt>
    <dgm:pt modelId="{58B6C299-88EB-4642-A8B3-CB28B7C925EB}" type="pres">
      <dgm:prSet presAssocID="{4E0AA89B-8364-472D-90B9-7BDA5A90393D}" presName="textB" presStyleLbl="revTx" presStyleIdx="3" presStyleCnt="4">
        <dgm:presLayoutVars>
          <dgm:bulletEnabled val="1"/>
        </dgm:presLayoutVars>
      </dgm:prSet>
      <dgm:spPr/>
    </dgm:pt>
    <dgm:pt modelId="{89605673-9265-4FD3-8432-50F675F78F50}" type="pres">
      <dgm:prSet presAssocID="{4E0AA89B-8364-472D-90B9-7BDA5A90393D}" presName="circleB" presStyleLbl="node1" presStyleIdx="3" presStyleCnt="4"/>
      <dgm:spPr/>
    </dgm:pt>
    <dgm:pt modelId="{F9ED1A74-8530-4293-B05D-D28472CC462C}" type="pres">
      <dgm:prSet presAssocID="{4E0AA89B-8364-472D-90B9-7BDA5A90393D}" presName="spaceB" presStyleCnt="0"/>
      <dgm:spPr/>
    </dgm:pt>
  </dgm:ptLst>
  <dgm:cxnLst>
    <dgm:cxn modelId="{4B8EC21A-816A-439D-99CA-DC559D298DD3}" type="presOf" srcId="{141C59C1-598E-4764-8409-63EEAF124C1F}" destId="{48C1400E-289F-4E02-ADC8-2BB76E9C2A9A}" srcOrd="0" destOrd="0" presId="urn:microsoft.com/office/officeart/2005/8/layout/hProcess11"/>
    <dgm:cxn modelId="{F07F8036-EADB-47A6-B118-F858A698872D}" srcId="{A69A6F43-9F0B-411F-8762-9BA46DF927C1}" destId="{6040D69D-B391-4D91-9D40-09255FC11AC8}" srcOrd="2" destOrd="0" parTransId="{C1B29157-43A5-4F51-8C22-B6CC64E5B526}" sibTransId="{E78BDEF4-08AD-4EF0-B9C3-83900E240807}"/>
    <dgm:cxn modelId="{F2107A7A-3842-4F5E-BA74-E0640962214E}" type="presOf" srcId="{6040D69D-B391-4D91-9D40-09255FC11AC8}" destId="{8FB35AFB-348F-4E56-B454-43D9B78EF849}" srcOrd="0" destOrd="0" presId="urn:microsoft.com/office/officeart/2005/8/layout/hProcess11"/>
    <dgm:cxn modelId="{781A1D9C-6298-45B9-A0BA-71EEBD32B22C}" srcId="{A69A6F43-9F0B-411F-8762-9BA46DF927C1}" destId="{4E0AA89B-8364-472D-90B9-7BDA5A90393D}" srcOrd="3" destOrd="0" parTransId="{0172CDB6-C396-4BB9-BAAA-EB10A32414FD}" sibTransId="{67C97E72-EC8D-4BEC-B14B-E02868F7CDB7}"/>
    <dgm:cxn modelId="{63257FC7-8948-445F-8122-EB2B3CEE5548}" type="presOf" srcId="{A69A6F43-9F0B-411F-8762-9BA46DF927C1}" destId="{680C3776-ED97-4764-981A-A344B4809857}" srcOrd="0" destOrd="0" presId="urn:microsoft.com/office/officeart/2005/8/layout/hProcess11"/>
    <dgm:cxn modelId="{F3199DD0-145D-41F1-BA37-BC5E600910D7}" srcId="{A69A6F43-9F0B-411F-8762-9BA46DF927C1}" destId="{141C59C1-598E-4764-8409-63EEAF124C1F}" srcOrd="0" destOrd="0" parTransId="{AF4F068D-2495-4584-ACCA-A74BE44A902B}" sibTransId="{2F576C78-5DBD-458A-89F7-8B24178C9557}"/>
    <dgm:cxn modelId="{8CE823D1-4A80-462F-BA98-41E9E7DD3146}" srcId="{A69A6F43-9F0B-411F-8762-9BA46DF927C1}" destId="{665BC999-844C-49DA-9D27-89B1766C5492}" srcOrd="1" destOrd="0" parTransId="{5194177A-F962-4182-8663-0E49D8FC4A9C}" sibTransId="{A6DBD22C-2A65-42C2-A5C6-684842885530}"/>
    <dgm:cxn modelId="{14D52FFC-350C-4ABB-8858-F592F22EDA9F}" type="presOf" srcId="{665BC999-844C-49DA-9D27-89B1766C5492}" destId="{14AD27D5-AAEC-42AB-9689-17F5B7CCF722}" srcOrd="0" destOrd="0" presId="urn:microsoft.com/office/officeart/2005/8/layout/hProcess11"/>
    <dgm:cxn modelId="{27C336FC-8AD4-4E28-92E0-81A52558293C}" type="presOf" srcId="{4E0AA89B-8364-472D-90B9-7BDA5A90393D}" destId="{58B6C299-88EB-4642-A8B3-CB28B7C925EB}" srcOrd="0" destOrd="0" presId="urn:microsoft.com/office/officeart/2005/8/layout/hProcess11"/>
    <dgm:cxn modelId="{707359F8-808B-42CF-A88C-00959A1BB050}" type="presParOf" srcId="{680C3776-ED97-4764-981A-A344B4809857}" destId="{8FE9455E-1518-4576-87D2-49B41B9223E0}" srcOrd="0" destOrd="0" presId="urn:microsoft.com/office/officeart/2005/8/layout/hProcess11"/>
    <dgm:cxn modelId="{8E27D378-9A47-4E8A-AAEA-09206F2E9E07}" type="presParOf" srcId="{680C3776-ED97-4764-981A-A344B4809857}" destId="{65463126-1D9D-4F29-86CE-A493C400EE37}" srcOrd="1" destOrd="0" presId="urn:microsoft.com/office/officeart/2005/8/layout/hProcess11"/>
    <dgm:cxn modelId="{FF59164F-7FAD-4DE7-B304-8FA99ACE0E39}" type="presParOf" srcId="{65463126-1D9D-4F29-86CE-A493C400EE37}" destId="{A7F8F8BF-A9FA-48BF-B16C-0F9F012D51F6}" srcOrd="0" destOrd="0" presId="urn:microsoft.com/office/officeart/2005/8/layout/hProcess11"/>
    <dgm:cxn modelId="{0F920188-7BD9-444B-AF24-14F03EC7A9B0}" type="presParOf" srcId="{A7F8F8BF-A9FA-48BF-B16C-0F9F012D51F6}" destId="{48C1400E-289F-4E02-ADC8-2BB76E9C2A9A}" srcOrd="0" destOrd="0" presId="urn:microsoft.com/office/officeart/2005/8/layout/hProcess11"/>
    <dgm:cxn modelId="{086E9440-39C3-4FF1-A4F6-19FB7EAA0F24}" type="presParOf" srcId="{A7F8F8BF-A9FA-48BF-B16C-0F9F012D51F6}" destId="{509279C9-0DC9-4567-80FD-BEA80A85450A}" srcOrd="1" destOrd="0" presId="urn:microsoft.com/office/officeart/2005/8/layout/hProcess11"/>
    <dgm:cxn modelId="{B78A8B64-512E-44C0-94A7-DC7BB33FD948}" type="presParOf" srcId="{A7F8F8BF-A9FA-48BF-B16C-0F9F012D51F6}" destId="{F507F432-199E-423C-9C02-5350DE22DF5D}" srcOrd="2" destOrd="0" presId="urn:microsoft.com/office/officeart/2005/8/layout/hProcess11"/>
    <dgm:cxn modelId="{7D79C20D-7562-41C4-94D1-0767FCBCECCE}" type="presParOf" srcId="{65463126-1D9D-4F29-86CE-A493C400EE37}" destId="{28CC964A-D0FC-4D74-B438-954C02DD7528}" srcOrd="1" destOrd="0" presId="urn:microsoft.com/office/officeart/2005/8/layout/hProcess11"/>
    <dgm:cxn modelId="{D52EEA7B-C1AB-44B1-A815-841AE6CDF9F1}" type="presParOf" srcId="{65463126-1D9D-4F29-86CE-A493C400EE37}" destId="{50DC6E48-373F-4075-9E4E-E73EDD51F326}" srcOrd="2" destOrd="0" presId="urn:microsoft.com/office/officeart/2005/8/layout/hProcess11"/>
    <dgm:cxn modelId="{0898EDD1-D2F9-497D-B956-AD5807D8C220}" type="presParOf" srcId="{50DC6E48-373F-4075-9E4E-E73EDD51F326}" destId="{14AD27D5-AAEC-42AB-9689-17F5B7CCF722}" srcOrd="0" destOrd="0" presId="urn:microsoft.com/office/officeart/2005/8/layout/hProcess11"/>
    <dgm:cxn modelId="{3559A459-A800-4D96-A0BE-66F5658301A4}" type="presParOf" srcId="{50DC6E48-373F-4075-9E4E-E73EDD51F326}" destId="{CB2B5A2F-64E7-4BE3-8C38-0CCA97DCED28}" srcOrd="1" destOrd="0" presId="urn:microsoft.com/office/officeart/2005/8/layout/hProcess11"/>
    <dgm:cxn modelId="{79CA82EA-ADC3-4CE2-9C0B-21F2F858CFFC}" type="presParOf" srcId="{50DC6E48-373F-4075-9E4E-E73EDD51F326}" destId="{D281875E-B56B-4643-A5FB-E3EB5462400E}" srcOrd="2" destOrd="0" presId="urn:microsoft.com/office/officeart/2005/8/layout/hProcess11"/>
    <dgm:cxn modelId="{8AF796FC-ADA9-4C9D-A414-8CD0B35272C2}" type="presParOf" srcId="{65463126-1D9D-4F29-86CE-A493C400EE37}" destId="{7D88626C-DB1D-4CBF-9AC5-079EDAF8B2BC}" srcOrd="3" destOrd="0" presId="urn:microsoft.com/office/officeart/2005/8/layout/hProcess11"/>
    <dgm:cxn modelId="{E1B4BA1F-A8D3-4F56-939D-177EC64CDCDC}" type="presParOf" srcId="{65463126-1D9D-4F29-86CE-A493C400EE37}" destId="{73E69564-0F10-46ED-BD3D-43637C114C50}" srcOrd="4" destOrd="0" presId="urn:microsoft.com/office/officeart/2005/8/layout/hProcess11"/>
    <dgm:cxn modelId="{E794F24A-60B7-43C4-9757-78A44D1F1284}" type="presParOf" srcId="{73E69564-0F10-46ED-BD3D-43637C114C50}" destId="{8FB35AFB-348F-4E56-B454-43D9B78EF849}" srcOrd="0" destOrd="0" presId="urn:microsoft.com/office/officeart/2005/8/layout/hProcess11"/>
    <dgm:cxn modelId="{C933A2E8-B3AB-425C-B55C-EC1E0921805A}" type="presParOf" srcId="{73E69564-0F10-46ED-BD3D-43637C114C50}" destId="{B32A9A75-A1AC-462B-8DA1-676533B31FDA}" srcOrd="1" destOrd="0" presId="urn:microsoft.com/office/officeart/2005/8/layout/hProcess11"/>
    <dgm:cxn modelId="{876344F5-EBF3-427B-BA4D-4CB0F2543979}" type="presParOf" srcId="{73E69564-0F10-46ED-BD3D-43637C114C50}" destId="{5FB599C2-6CDE-4AF3-A3F4-2E739DEE847A}" srcOrd="2" destOrd="0" presId="urn:microsoft.com/office/officeart/2005/8/layout/hProcess11"/>
    <dgm:cxn modelId="{77A87B9F-6EA4-41BC-8417-D7E2F5F43FEB}" type="presParOf" srcId="{65463126-1D9D-4F29-86CE-A493C400EE37}" destId="{29BE0700-ECC2-493A-A172-5FF32C76C8D8}" srcOrd="5" destOrd="0" presId="urn:microsoft.com/office/officeart/2005/8/layout/hProcess11"/>
    <dgm:cxn modelId="{B9AF234B-6E66-46F0-88DC-1659C728B4A8}" type="presParOf" srcId="{65463126-1D9D-4F29-86CE-A493C400EE37}" destId="{01E1E754-46CF-4A1C-A255-E79C0D65A07D}" srcOrd="6" destOrd="0" presId="urn:microsoft.com/office/officeart/2005/8/layout/hProcess11"/>
    <dgm:cxn modelId="{DFDFF4F3-2867-4AE1-807B-4350D8706D11}" type="presParOf" srcId="{01E1E754-46CF-4A1C-A255-E79C0D65A07D}" destId="{58B6C299-88EB-4642-A8B3-CB28B7C925EB}" srcOrd="0" destOrd="0" presId="urn:microsoft.com/office/officeart/2005/8/layout/hProcess11"/>
    <dgm:cxn modelId="{F4F10BA5-D37D-4576-86D9-3B6DB15FFE75}" type="presParOf" srcId="{01E1E754-46CF-4A1C-A255-E79C0D65A07D}" destId="{89605673-9265-4FD3-8432-50F675F78F50}" srcOrd="1" destOrd="0" presId="urn:microsoft.com/office/officeart/2005/8/layout/hProcess11"/>
    <dgm:cxn modelId="{86B2B7D9-C18E-427F-9119-672E260C3E3B}" type="presParOf" srcId="{01E1E754-46CF-4A1C-A255-E79C0D65A07D}" destId="{F9ED1A74-8530-4293-B05D-D28472CC462C}" srcOrd="2" destOrd="0" presId="urn:microsoft.com/office/officeart/2005/8/layout/hProcess1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1EA9AD5-7089-46EA-A75E-73583E7632D4}" type="doc">
      <dgm:prSet loTypeId="urn:microsoft.com/office/officeart/2005/8/layout/radial1" loCatId="relationship" qsTypeId="urn:microsoft.com/office/officeart/2005/8/quickstyle/simple1" qsCatId="simple" csTypeId="urn:microsoft.com/office/officeart/2005/8/colors/colorful1" csCatId="colorful" phldr="1"/>
      <dgm:spPr/>
      <dgm:t>
        <a:bodyPr/>
        <a:lstStyle/>
        <a:p>
          <a:endParaRPr lang="it-IT"/>
        </a:p>
      </dgm:t>
    </dgm:pt>
    <dgm:pt modelId="{9CF4BA19-700B-499B-AB88-9E5564FE19E0}">
      <dgm:prSet phldrT="[Testo]"/>
      <dgm:spPr/>
      <dgm:t>
        <a:bodyPr/>
        <a:lstStyle/>
        <a:p>
          <a:r>
            <a:rPr lang="it-IT" dirty="0"/>
            <a:t>Fonti</a:t>
          </a:r>
        </a:p>
      </dgm:t>
    </dgm:pt>
    <dgm:pt modelId="{B0218A34-E88F-4A50-89F3-A157649F7FD6}" type="parTrans" cxnId="{4B257031-80AC-4369-A14F-C7EECAC01D2A}">
      <dgm:prSet/>
      <dgm:spPr/>
      <dgm:t>
        <a:bodyPr/>
        <a:lstStyle/>
        <a:p>
          <a:endParaRPr lang="it-IT"/>
        </a:p>
      </dgm:t>
    </dgm:pt>
    <dgm:pt modelId="{B04EB6D8-2FA6-4CFC-A7FD-1A08222E16A4}" type="sibTrans" cxnId="{4B257031-80AC-4369-A14F-C7EECAC01D2A}">
      <dgm:prSet/>
      <dgm:spPr/>
      <dgm:t>
        <a:bodyPr/>
        <a:lstStyle/>
        <a:p>
          <a:endParaRPr lang="it-IT"/>
        </a:p>
      </dgm:t>
    </dgm:pt>
    <dgm:pt modelId="{FDF8043A-9AA8-4362-BD0F-4831E8F4C572}">
      <dgm:prSet phldrT="[Testo]"/>
      <dgm:spPr/>
      <dgm:t>
        <a:bodyPr/>
        <a:lstStyle/>
        <a:p>
          <a:r>
            <a:rPr lang="it-IT" dirty="0"/>
            <a:t>Costituzione</a:t>
          </a:r>
        </a:p>
      </dgm:t>
    </dgm:pt>
    <dgm:pt modelId="{D2896FC3-634A-40D6-A860-A149CF4DB0E7}" type="parTrans" cxnId="{21DA11B2-6CE8-4420-B147-121E7015DF32}">
      <dgm:prSet/>
      <dgm:spPr/>
      <dgm:t>
        <a:bodyPr/>
        <a:lstStyle/>
        <a:p>
          <a:endParaRPr lang="it-IT"/>
        </a:p>
      </dgm:t>
    </dgm:pt>
    <dgm:pt modelId="{EF14022D-8E85-4F3C-9CE5-90A0593F6CB0}" type="sibTrans" cxnId="{21DA11B2-6CE8-4420-B147-121E7015DF32}">
      <dgm:prSet/>
      <dgm:spPr/>
      <dgm:t>
        <a:bodyPr/>
        <a:lstStyle/>
        <a:p>
          <a:endParaRPr lang="it-IT"/>
        </a:p>
      </dgm:t>
    </dgm:pt>
    <dgm:pt modelId="{F18AC2E6-5229-4DA5-9C5C-1CAEECC66062}">
      <dgm:prSet phldrT="[Testo]"/>
      <dgm:spPr/>
      <dgm:t>
        <a:bodyPr/>
        <a:lstStyle/>
        <a:p>
          <a:r>
            <a:rPr lang="it-IT" dirty="0"/>
            <a:t>Convenzioni internazionali</a:t>
          </a:r>
        </a:p>
      </dgm:t>
    </dgm:pt>
    <dgm:pt modelId="{223DF45B-BDC0-4703-847C-C73FDD9B305F}" type="parTrans" cxnId="{A48343A1-1B20-4FD5-A2C1-D1F91F5A957F}">
      <dgm:prSet/>
      <dgm:spPr/>
      <dgm:t>
        <a:bodyPr/>
        <a:lstStyle/>
        <a:p>
          <a:endParaRPr lang="it-IT"/>
        </a:p>
      </dgm:t>
    </dgm:pt>
    <dgm:pt modelId="{935B3150-E6C2-4680-A90E-5BDFFBE4C641}" type="sibTrans" cxnId="{A48343A1-1B20-4FD5-A2C1-D1F91F5A957F}">
      <dgm:prSet/>
      <dgm:spPr/>
      <dgm:t>
        <a:bodyPr/>
        <a:lstStyle/>
        <a:p>
          <a:endParaRPr lang="it-IT"/>
        </a:p>
      </dgm:t>
    </dgm:pt>
    <dgm:pt modelId="{414D331A-EA8E-44EA-8F9C-C26A1063B84C}">
      <dgm:prSet phldrT="[Testo]"/>
      <dgm:spPr/>
      <dgm:t>
        <a:bodyPr/>
        <a:lstStyle/>
        <a:p>
          <a:r>
            <a:rPr lang="it-IT" dirty="0"/>
            <a:t>Leggi (statali e regionali)</a:t>
          </a:r>
        </a:p>
      </dgm:t>
    </dgm:pt>
    <dgm:pt modelId="{C91DB696-8425-45E6-9FE5-F8182EA090FC}" type="parTrans" cxnId="{0A822C58-978F-44FC-88FD-E9123D8CDCFC}">
      <dgm:prSet/>
      <dgm:spPr/>
      <dgm:t>
        <a:bodyPr/>
        <a:lstStyle/>
        <a:p>
          <a:endParaRPr lang="it-IT"/>
        </a:p>
      </dgm:t>
    </dgm:pt>
    <dgm:pt modelId="{09939660-2395-4551-A693-DCA6F35B0091}" type="sibTrans" cxnId="{0A822C58-978F-44FC-88FD-E9123D8CDCFC}">
      <dgm:prSet/>
      <dgm:spPr/>
      <dgm:t>
        <a:bodyPr/>
        <a:lstStyle/>
        <a:p>
          <a:endParaRPr lang="it-IT"/>
        </a:p>
      </dgm:t>
    </dgm:pt>
    <dgm:pt modelId="{8AD5C518-00F3-4612-8C23-3363FA50A77D}">
      <dgm:prSet phldrT="[Testo]"/>
      <dgm:spPr>
        <a:solidFill>
          <a:srgbClr val="C00000"/>
        </a:solidFill>
      </dgm:spPr>
      <dgm:t>
        <a:bodyPr/>
        <a:lstStyle/>
        <a:p>
          <a:r>
            <a:rPr lang="it-IT" dirty="0"/>
            <a:t>Norme europee</a:t>
          </a:r>
        </a:p>
      </dgm:t>
    </dgm:pt>
    <dgm:pt modelId="{21E11103-8571-4EC8-AEDE-59CAD2307D8F}" type="parTrans" cxnId="{484A1DA2-5970-4C0B-9871-D2236014DC6C}">
      <dgm:prSet/>
      <dgm:spPr/>
      <dgm:t>
        <a:bodyPr/>
        <a:lstStyle/>
        <a:p>
          <a:endParaRPr lang="it-IT"/>
        </a:p>
      </dgm:t>
    </dgm:pt>
    <dgm:pt modelId="{F4915A08-15B4-4440-A017-4C3EAD6734D1}" type="sibTrans" cxnId="{484A1DA2-5970-4C0B-9871-D2236014DC6C}">
      <dgm:prSet/>
      <dgm:spPr/>
      <dgm:t>
        <a:bodyPr/>
        <a:lstStyle/>
        <a:p>
          <a:endParaRPr lang="it-IT"/>
        </a:p>
      </dgm:t>
    </dgm:pt>
    <dgm:pt modelId="{9FC0BFBB-2BE6-471D-90AA-02FE9C6E0042}">
      <dgm:prSet phldrT="[Testo]"/>
      <dgm:spPr/>
      <dgm:t>
        <a:bodyPr/>
        <a:lstStyle/>
        <a:p>
          <a:r>
            <a:rPr lang="it-IT" dirty="0"/>
            <a:t>Regolamenti</a:t>
          </a:r>
        </a:p>
      </dgm:t>
    </dgm:pt>
    <dgm:pt modelId="{68BC184D-DE2A-42BD-BEC1-21A5A6A21D0B}" type="parTrans" cxnId="{0BED0979-B1C2-4E95-9BC3-D4A1CDED8C30}">
      <dgm:prSet/>
      <dgm:spPr/>
      <dgm:t>
        <a:bodyPr/>
        <a:lstStyle/>
        <a:p>
          <a:endParaRPr lang="it-IT"/>
        </a:p>
      </dgm:t>
    </dgm:pt>
    <dgm:pt modelId="{90C704C9-D8FA-4518-B767-38676C0C843E}" type="sibTrans" cxnId="{0BED0979-B1C2-4E95-9BC3-D4A1CDED8C30}">
      <dgm:prSet/>
      <dgm:spPr/>
      <dgm:t>
        <a:bodyPr/>
        <a:lstStyle/>
        <a:p>
          <a:endParaRPr lang="it-IT"/>
        </a:p>
      </dgm:t>
    </dgm:pt>
    <dgm:pt modelId="{4C1C6A93-61FD-42AD-9CA4-68C67E4AE6FA}">
      <dgm:prSet phldrT="[Testo]"/>
      <dgm:spPr/>
      <dgm:t>
        <a:bodyPr/>
        <a:lstStyle/>
        <a:p>
          <a:r>
            <a:rPr lang="it-IT" dirty="0"/>
            <a:t>Consuetudini</a:t>
          </a:r>
        </a:p>
      </dgm:t>
    </dgm:pt>
    <dgm:pt modelId="{C68D08E8-8814-4A24-AD83-19885041AA00}" type="parTrans" cxnId="{B8DEA106-118E-426F-A853-BBCEBAAE1A67}">
      <dgm:prSet/>
      <dgm:spPr/>
      <dgm:t>
        <a:bodyPr/>
        <a:lstStyle/>
        <a:p>
          <a:endParaRPr lang="it-IT"/>
        </a:p>
      </dgm:t>
    </dgm:pt>
    <dgm:pt modelId="{E1D0A94A-F201-49F2-8E41-CF364890C174}" type="sibTrans" cxnId="{B8DEA106-118E-426F-A853-BBCEBAAE1A67}">
      <dgm:prSet/>
      <dgm:spPr/>
      <dgm:t>
        <a:bodyPr/>
        <a:lstStyle/>
        <a:p>
          <a:endParaRPr lang="it-IT"/>
        </a:p>
      </dgm:t>
    </dgm:pt>
    <dgm:pt modelId="{0A240067-2333-457D-AD39-28E3663AD5B2}" type="pres">
      <dgm:prSet presAssocID="{C1EA9AD5-7089-46EA-A75E-73583E7632D4}" presName="cycle" presStyleCnt="0">
        <dgm:presLayoutVars>
          <dgm:chMax val="1"/>
          <dgm:dir/>
          <dgm:animLvl val="ctr"/>
          <dgm:resizeHandles val="exact"/>
        </dgm:presLayoutVars>
      </dgm:prSet>
      <dgm:spPr/>
    </dgm:pt>
    <dgm:pt modelId="{3FA15128-A1A2-4953-BFF8-86F7927AA1EB}" type="pres">
      <dgm:prSet presAssocID="{9CF4BA19-700B-499B-AB88-9E5564FE19E0}" presName="centerShape" presStyleLbl="node0" presStyleIdx="0" presStyleCnt="1"/>
      <dgm:spPr/>
    </dgm:pt>
    <dgm:pt modelId="{78109AED-67D3-488A-B23C-EC11D2B7FA5A}" type="pres">
      <dgm:prSet presAssocID="{D2896FC3-634A-40D6-A860-A149CF4DB0E7}" presName="Name9" presStyleLbl="parChTrans1D2" presStyleIdx="0" presStyleCnt="6"/>
      <dgm:spPr/>
    </dgm:pt>
    <dgm:pt modelId="{4A23B740-AD2F-4F0D-88A3-CA4439898402}" type="pres">
      <dgm:prSet presAssocID="{D2896FC3-634A-40D6-A860-A149CF4DB0E7}" presName="connTx" presStyleLbl="parChTrans1D2" presStyleIdx="0" presStyleCnt="6"/>
      <dgm:spPr/>
    </dgm:pt>
    <dgm:pt modelId="{148432B6-3EE2-47F1-877E-5465AAE6D552}" type="pres">
      <dgm:prSet presAssocID="{FDF8043A-9AA8-4362-BD0F-4831E8F4C572}" presName="node" presStyleLbl="node1" presStyleIdx="0" presStyleCnt="6">
        <dgm:presLayoutVars>
          <dgm:bulletEnabled val="1"/>
        </dgm:presLayoutVars>
      </dgm:prSet>
      <dgm:spPr/>
    </dgm:pt>
    <dgm:pt modelId="{C357278D-62AC-4BA9-8311-6B8664B6DEBF}" type="pres">
      <dgm:prSet presAssocID="{223DF45B-BDC0-4703-847C-C73FDD9B305F}" presName="Name9" presStyleLbl="parChTrans1D2" presStyleIdx="1" presStyleCnt="6"/>
      <dgm:spPr/>
    </dgm:pt>
    <dgm:pt modelId="{EF06E0FF-8173-47CF-8426-EAD7D2A71A4F}" type="pres">
      <dgm:prSet presAssocID="{223DF45B-BDC0-4703-847C-C73FDD9B305F}" presName="connTx" presStyleLbl="parChTrans1D2" presStyleIdx="1" presStyleCnt="6"/>
      <dgm:spPr/>
    </dgm:pt>
    <dgm:pt modelId="{E48A961C-3050-415A-AB67-E96CA296E70A}" type="pres">
      <dgm:prSet presAssocID="{F18AC2E6-5229-4DA5-9C5C-1CAEECC66062}" presName="node" presStyleLbl="node1" presStyleIdx="1" presStyleCnt="6">
        <dgm:presLayoutVars>
          <dgm:bulletEnabled val="1"/>
        </dgm:presLayoutVars>
      </dgm:prSet>
      <dgm:spPr/>
    </dgm:pt>
    <dgm:pt modelId="{E95A6007-1839-43CC-9A0A-B46FB709BE5B}" type="pres">
      <dgm:prSet presAssocID="{C91DB696-8425-45E6-9FE5-F8182EA090FC}" presName="Name9" presStyleLbl="parChTrans1D2" presStyleIdx="2" presStyleCnt="6"/>
      <dgm:spPr/>
    </dgm:pt>
    <dgm:pt modelId="{ACF497F0-6780-488D-8395-8692CE1DD5B7}" type="pres">
      <dgm:prSet presAssocID="{C91DB696-8425-45E6-9FE5-F8182EA090FC}" presName="connTx" presStyleLbl="parChTrans1D2" presStyleIdx="2" presStyleCnt="6"/>
      <dgm:spPr/>
    </dgm:pt>
    <dgm:pt modelId="{F6415E44-67B2-4ED2-AEB0-1647894F8CC6}" type="pres">
      <dgm:prSet presAssocID="{414D331A-EA8E-44EA-8F9C-C26A1063B84C}" presName="node" presStyleLbl="node1" presStyleIdx="2" presStyleCnt="6">
        <dgm:presLayoutVars>
          <dgm:bulletEnabled val="1"/>
        </dgm:presLayoutVars>
      </dgm:prSet>
      <dgm:spPr/>
    </dgm:pt>
    <dgm:pt modelId="{32FCB019-CC47-4091-8408-95FFEDC75B02}" type="pres">
      <dgm:prSet presAssocID="{C68D08E8-8814-4A24-AD83-19885041AA00}" presName="Name9" presStyleLbl="parChTrans1D2" presStyleIdx="3" presStyleCnt="6"/>
      <dgm:spPr/>
    </dgm:pt>
    <dgm:pt modelId="{588F8D3F-DA5E-4E9E-B9B0-BE57B9078FBF}" type="pres">
      <dgm:prSet presAssocID="{C68D08E8-8814-4A24-AD83-19885041AA00}" presName="connTx" presStyleLbl="parChTrans1D2" presStyleIdx="3" presStyleCnt="6"/>
      <dgm:spPr/>
    </dgm:pt>
    <dgm:pt modelId="{3FC7A855-DB77-4EF0-BF3A-70E7C512D957}" type="pres">
      <dgm:prSet presAssocID="{4C1C6A93-61FD-42AD-9CA4-68C67E4AE6FA}" presName="node" presStyleLbl="node1" presStyleIdx="3" presStyleCnt="6">
        <dgm:presLayoutVars>
          <dgm:bulletEnabled val="1"/>
        </dgm:presLayoutVars>
      </dgm:prSet>
      <dgm:spPr/>
    </dgm:pt>
    <dgm:pt modelId="{A5A179E0-8D6F-4C66-B77E-D7F35955BCBD}" type="pres">
      <dgm:prSet presAssocID="{68BC184D-DE2A-42BD-BEC1-21A5A6A21D0B}" presName="Name9" presStyleLbl="parChTrans1D2" presStyleIdx="4" presStyleCnt="6"/>
      <dgm:spPr/>
    </dgm:pt>
    <dgm:pt modelId="{DD3E7220-CFBD-4561-BD2A-7C26088E9A31}" type="pres">
      <dgm:prSet presAssocID="{68BC184D-DE2A-42BD-BEC1-21A5A6A21D0B}" presName="connTx" presStyleLbl="parChTrans1D2" presStyleIdx="4" presStyleCnt="6"/>
      <dgm:spPr/>
    </dgm:pt>
    <dgm:pt modelId="{24F3E3BE-BFE7-46EC-93B3-96BCF2C89575}" type="pres">
      <dgm:prSet presAssocID="{9FC0BFBB-2BE6-471D-90AA-02FE9C6E0042}" presName="node" presStyleLbl="node1" presStyleIdx="4" presStyleCnt="6">
        <dgm:presLayoutVars>
          <dgm:bulletEnabled val="1"/>
        </dgm:presLayoutVars>
      </dgm:prSet>
      <dgm:spPr/>
    </dgm:pt>
    <dgm:pt modelId="{1F1B6608-26DB-4B0B-8244-B2D5CEAB8608}" type="pres">
      <dgm:prSet presAssocID="{21E11103-8571-4EC8-AEDE-59CAD2307D8F}" presName="Name9" presStyleLbl="parChTrans1D2" presStyleIdx="5" presStyleCnt="6"/>
      <dgm:spPr/>
    </dgm:pt>
    <dgm:pt modelId="{652CF043-3769-4005-A4B7-823747C627C8}" type="pres">
      <dgm:prSet presAssocID="{21E11103-8571-4EC8-AEDE-59CAD2307D8F}" presName="connTx" presStyleLbl="parChTrans1D2" presStyleIdx="5" presStyleCnt="6"/>
      <dgm:spPr/>
    </dgm:pt>
    <dgm:pt modelId="{BFABBDC1-1C67-4409-929D-D91B9DAB299A}" type="pres">
      <dgm:prSet presAssocID="{8AD5C518-00F3-4612-8C23-3363FA50A77D}" presName="node" presStyleLbl="node1" presStyleIdx="5" presStyleCnt="6" custRadScaleRad="98155" custRadScaleInc="2184">
        <dgm:presLayoutVars>
          <dgm:bulletEnabled val="1"/>
        </dgm:presLayoutVars>
      </dgm:prSet>
      <dgm:spPr/>
    </dgm:pt>
  </dgm:ptLst>
  <dgm:cxnLst>
    <dgm:cxn modelId="{B8DEA106-118E-426F-A853-BBCEBAAE1A67}" srcId="{9CF4BA19-700B-499B-AB88-9E5564FE19E0}" destId="{4C1C6A93-61FD-42AD-9CA4-68C67E4AE6FA}" srcOrd="3" destOrd="0" parTransId="{C68D08E8-8814-4A24-AD83-19885041AA00}" sibTransId="{E1D0A94A-F201-49F2-8E41-CF364890C174}"/>
    <dgm:cxn modelId="{FDFDD709-AE48-4652-979E-B4279D0EE944}" type="presOf" srcId="{68BC184D-DE2A-42BD-BEC1-21A5A6A21D0B}" destId="{DD3E7220-CFBD-4561-BD2A-7C26088E9A31}" srcOrd="1" destOrd="0" presId="urn:microsoft.com/office/officeart/2005/8/layout/radial1"/>
    <dgm:cxn modelId="{0008B90B-8F0D-4C72-B653-3D365438DD19}" type="presOf" srcId="{C68D08E8-8814-4A24-AD83-19885041AA00}" destId="{32FCB019-CC47-4091-8408-95FFEDC75B02}" srcOrd="0" destOrd="0" presId="urn:microsoft.com/office/officeart/2005/8/layout/radial1"/>
    <dgm:cxn modelId="{A26D940E-8955-4071-8494-CAF354A65A41}" type="presOf" srcId="{D2896FC3-634A-40D6-A860-A149CF4DB0E7}" destId="{78109AED-67D3-488A-B23C-EC11D2B7FA5A}" srcOrd="0" destOrd="0" presId="urn:microsoft.com/office/officeart/2005/8/layout/radial1"/>
    <dgm:cxn modelId="{7287772E-3787-4390-A776-43814B4F6BF0}" type="presOf" srcId="{9FC0BFBB-2BE6-471D-90AA-02FE9C6E0042}" destId="{24F3E3BE-BFE7-46EC-93B3-96BCF2C89575}" srcOrd="0" destOrd="0" presId="urn:microsoft.com/office/officeart/2005/8/layout/radial1"/>
    <dgm:cxn modelId="{4B257031-80AC-4369-A14F-C7EECAC01D2A}" srcId="{C1EA9AD5-7089-46EA-A75E-73583E7632D4}" destId="{9CF4BA19-700B-499B-AB88-9E5564FE19E0}" srcOrd="0" destOrd="0" parTransId="{B0218A34-E88F-4A50-89F3-A157649F7FD6}" sibTransId="{B04EB6D8-2FA6-4CFC-A7FD-1A08222E16A4}"/>
    <dgm:cxn modelId="{5C669D3D-AB12-4CB6-85E6-C0A31CFB79A8}" type="presOf" srcId="{D2896FC3-634A-40D6-A860-A149CF4DB0E7}" destId="{4A23B740-AD2F-4F0D-88A3-CA4439898402}" srcOrd="1" destOrd="0" presId="urn:microsoft.com/office/officeart/2005/8/layout/radial1"/>
    <dgm:cxn modelId="{3CF63E5D-5A98-459E-9F4A-9866E9B47E95}" type="presOf" srcId="{223DF45B-BDC0-4703-847C-C73FDD9B305F}" destId="{EF06E0FF-8173-47CF-8426-EAD7D2A71A4F}" srcOrd="1" destOrd="0" presId="urn:microsoft.com/office/officeart/2005/8/layout/radial1"/>
    <dgm:cxn modelId="{2FDA085F-FBBD-4257-8AED-0239B029F057}" type="presOf" srcId="{21E11103-8571-4EC8-AEDE-59CAD2307D8F}" destId="{652CF043-3769-4005-A4B7-823747C627C8}" srcOrd="1" destOrd="0" presId="urn:microsoft.com/office/officeart/2005/8/layout/radial1"/>
    <dgm:cxn modelId="{7BEBE95F-8037-4ED9-9DEB-823007A34E8F}" type="presOf" srcId="{C91DB696-8425-45E6-9FE5-F8182EA090FC}" destId="{E95A6007-1839-43CC-9A0A-B46FB709BE5B}" srcOrd="0" destOrd="0" presId="urn:microsoft.com/office/officeart/2005/8/layout/radial1"/>
    <dgm:cxn modelId="{E3A8964B-1AFD-4B6B-9501-153A01870D55}" type="presOf" srcId="{223DF45B-BDC0-4703-847C-C73FDD9B305F}" destId="{C357278D-62AC-4BA9-8311-6B8664B6DEBF}" srcOrd="0" destOrd="0" presId="urn:microsoft.com/office/officeart/2005/8/layout/radial1"/>
    <dgm:cxn modelId="{FE1D686E-9E06-4AC8-8A28-D3BD536860D5}" type="presOf" srcId="{414D331A-EA8E-44EA-8F9C-C26A1063B84C}" destId="{F6415E44-67B2-4ED2-AEB0-1647894F8CC6}" srcOrd="0" destOrd="0" presId="urn:microsoft.com/office/officeart/2005/8/layout/radial1"/>
    <dgm:cxn modelId="{0A822C58-978F-44FC-88FD-E9123D8CDCFC}" srcId="{9CF4BA19-700B-499B-AB88-9E5564FE19E0}" destId="{414D331A-EA8E-44EA-8F9C-C26A1063B84C}" srcOrd="2" destOrd="0" parTransId="{C91DB696-8425-45E6-9FE5-F8182EA090FC}" sibTransId="{09939660-2395-4551-A693-DCA6F35B0091}"/>
    <dgm:cxn modelId="{0BED0979-B1C2-4E95-9BC3-D4A1CDED8C30}" srcId="{9CF4BA19-700B-499B-AB88-9E5564FE19E0}" destId="{9FC0BFBB-2BE6-471D-90AA-02FE9C6E0042}" srcOrd="4" destOrd="0" parTransId="{68BC184D-DE2A-42BD-BEC1-21A5A6A21D0B}" sibTransId="{90C704C9-D8FA-4518-B767-38676C0C843E}"/>
    <dgm:cxn modelId="{5F981697-F756-4A9B-8344-342CFAFD10F3}" type="presOf" srcId="{C91DB696-8425-45E6-9FE5-F8182EA090FC}" destId="{ACF497F0-6780-488D-8395-8692CE1DD5B7}" srcOrd="1" destOrd="0" presId="urn:microsoft.com/office/officeart/2005/8/layout/radial1"/>
    <dgm:cxn modelId="{A48343A1-1B20-4FD5-A2C1-D1F91F5A957F}" srcId="{9CF4BA19-700B-499B-AB88-9E5564FE19E0}" destId="{F18AC2E6-5229-4DA5-9C5C-1CAEECC66062}" srcOrd="1" destOrd="0" parTransId="{223DF45B-BDC0-4703-847C-C73FDD9B305F}" sibTransId="{935B3150-E6C2-4680-A90E-5BDFFBE4C641}"/>
    <dgm:cxn modelId="{484A1DA2-5970-4C0B-9871-D2236014DC6C}" srcId="{9CF4BA19-700B-499B-AB88-9E5564FE19E0}" destId="{8AD5C518-00F3-4612-8C23-3363FA50A77D}" srcOrd="5" destOrd="0" parTransId="{21E11103-8571-4EC8-AEDE-59CAD2307D8F}" sibTransId="{F4915A08-15B4-4440-A017-4C3EAD6734D1}"/>
    <dgm:cxn modelId="{E56032A8-B49C-473F-88BC-20DBD38F2E0D}" type="presOf" srcId="{68BC184D-DE2A-42BD-BEC1-21A5A6A21D0B}" destId="{A5A179E0-8D6F-4C66-B77E-D7F35955BCBD}" srcOrd="0" destOrd="0" presId="urn:microsoft.com/office/officeart/2005/8/layout/radial1"/>
    <dgm:cxn modelId="{21DA11B2-6CE8-4420-B147-121E7015DF32}" srcId="{9CF4BA19-700B-499B-AB88-9E5564FE19E0}" destId="{FDF8043A-9AA8-4362-BD0F-4831E8F4C572}" srcOrd="0" destOrd="0" parTransId="{D2896FC3-634A-40D6-A860-A149CF4DB0E7}" sibTransId="{EF14022D-8E85-4F3C-9CE5-90A0593F6CB0}"/>
    <dgm:cxn modelId="{7E1B28B3-0615-456A-999C-09C1F07A024F}" type="presOf" srcId="{F18AC2E6-5229-4DA5-9C5C-1CAEECC66062}" destId="{E48A961C-3050-415A-AB67-E96CA296E70A}" srcOrd="0" destOrd="0" presId="urn:microsoft.com/office/officeart/2005/8/layout/radial1"/>
    <dgm:cxn modelId="{0413D8C5-879C-45F7-B02C-F19515492F38}" type="presOf" srcId="{C68D08E8-8814-4A24-AD83-19885041AA00}" destId="{588F8D3F-DA5E-4E9E-B9B0-BE57B9078FBF}" srcOrd="1" destOrd="0" presId="urn:microsoft.com/office/officeart/2005/8/layout/radial1"/>
    <dgm:cxn modelId="{121727DA-C4AB-4475-81FF-7CD74C253FBD}" type="presOf" srcId="{C1EA9AD5-7089-46EA-A75E-73583E7632D4}" destId="{0A240067-2333-457D-AD39-28E3663AD5B2}" srcOrd="0" destOrd="0" presId="urn:microsoft.com/office/officeart/2005/8/layout/radial1"/>
    <dgm:cxn modelId="{98725CDB-BC45-41DF-B232-2B862FEC85E5}" type="presOf" srcId="{4C1C6A93-61FD-42AD-9CA4-68C67E4AE6FA}" destId="{3FC7A855-DB77-4EF0-BF3A-70E7C512D957}" srcOrd="0" destOrd="0" presId="urn:microsoft.com/office/officeart/2005/8/layout/radial1"/>
    <dgm:cxn modelId="{334A87DC-0D7E-469B-B3B9-510880070DD3}" type="presOf" srcId="{FDF8043A-9AA8-4362-BD0F-4831E8F4C572}" destId="{148432B6-3EE2-47F1-877E-5465AAE6D552}" srcOrd="0" destOrd="0" presId="urn:microsoft.com/office/officeart/2005/8/layout/radial1"/>
    <dgm:cxn modelId="{71A1E8DC-17CE-4A80-B31C-261C28735CC0}" type="presOf" srcId="{9CF4BA19-700B-499B-AB88-9E5564FE19E0}" destId="{3FA15128-A1A2-4953-BFF8-86F7927AA1EB}" srcOrd="0" destOrd="0" presId="urn:microsoft.com/office/officeart/2005/8/layout/radial1"/>
    <dgm:cxn modelId="{EC6067E1-2958-48F3-ADDF-0C07D8F740E4}" type="presOf" srcId="{21E11103-8571-4EC8-AEDE-59CAD2307D8F}" destId="{1F1B6608-26DB-4B0B-8244-B2D5CEAB8608}" srcOrd="0" destOrd="0" presId="urn:microsoft.com/office/officeart/2005/8/layout/radial1"/>
    <dgm:cxn modelId="{63F574F1-9637-43AB-9BA9-50FE40494864}" type="presOf" srcId="{8AD5C518-00F3-4612-8C23-3363FA50A77D}" destId="{BFABBDC1-1C67-4409-929D-D91B9DAB299A}" srcOrd="0" destOrd="0" presId="urn:microsoft.com/office/officeart/2005/8/layout/radial1"/>
    <dgm:cxn modelId="{CB391B0B-8C79-4BE7-A439-B60AC086E02E}" type="presParOf" srcId="{0A240067-2333-457D-AD39-28E3663AD5B2}" destId="{3FA15128-A1A2-4953-BFF8-86F7927AA1EB}" srcOrd="0" destOrd="0" presId="urn:microsoft.com/office/officeart/2005/8/layout/radial1"/>
    <dgm:cxn modelId="{77A96A45-F5D9-4619-97DD-D120F1708151}" type="presParOf" srcId="{0A240067-2333-457D-AD39-28E3663AD5B2}" destId="{78109AED-67D3-488A-B23C-EC11D2B7FA5A}" srcOrd="1" destOrd="0" presId="urn:microsoft.com/office/officeart/2005/8/layout/radial1"/>
    <dgm:cxn modelId="{20C01F37-477F-4680-9C18-8B29B3A664A1}" type="presParOf" srcId="{78109AED-67D3-488A-B23C-EC11D2B7FA5A}" destId="{4A23B740-AD2F-4F0D-88A3-CA4439898402}" srcOrd="0" destOrd="0" presId="urn:microsoft.com/office/officeart/2005/8/layout/radial1"/>
    <dgm:cxn modelId="{FADE4F31-05B9-433E-A2B5-A70054B4CE31}" type="presParOf" srcId="{0A240067-2333-457D-AD39-28E3663AD5B2}" destId="{148432B6-3EE2-47F1-877E-5465AAE6D552}" srcOrd="2" destOrd="0" presId="urn:microsoft.com/office/officeart/2005/8/layout/radial1"/>
    <dgm:cxn modelId="{FA418732-2A52-483D-91EC-4F66E4C65F0E}" type="presParOf" srcId="{0A240067-2333-457D-AD39-28E3663AD5B2}" destId="{C357278D-62AC-4BA9-8311-6B8664B6DEBF}" srcOrd="3" destOrd="0" presId="urn:microsoft.com/office/officeart/2005/8/layout/radial1"/>
    <dgm:cxn modelId="{61B83A5E-D453-43DD-A347-8CC122018F2E}" type="presParOf" srcId="{C357278D-62AC-4BA9-8311-6B8664B6DEBF}" destId="{EF06E0FF-8173-47CF-8426-EAD7D2A71A4F}" srcOrd="0" destOrd="0" presId="urn:microsoft.com/office/officeart/2005/8/layout/radial1"/>
    <dgm:cxn modelId="{B41D054B-3EE6-4447-9320-0720232B7D59}" type="presParOf" srcId="{0A240067-2333-457D-AD39-28E3663AD5B2}" destId="{E48A961C-3050-415A-AB67-E96CA296E70A}" srcOrd="4" destOrd="0" presId="urn:microsoft.com/office/officeart/2005/8/layout/radial1"/>
    <dgm:cxn modelId="{CD3F0BEF-EB52-4EEF-AB09-38C3A9805E86}" type="presParOf" srcId="{0A240067-2333-457D-AD39-28E3663AD5B2}" destId="{E95A6007-1839-43CC-9A0A-B46FB709BE5B}" srcOrd="5" destOrd="0" presId="urn:microsoft.com/office/officeart/2005/8/layout/radial1"/>
    <dgm:cxn modelId="{EB941A05-72AD-4F9A-BFA2-2886002DF067}" type="presParOf" srcId="{E95A6007-1839-43CC-9A0A-B46FB709BE5B}" destId="{ACF497F0-6780-488D-8395-8692CE1DD5B7}" srcOrd="0" destOrd="0" presId="urn:microsoft.com/office/officeart/2005/8/layout/radial1"/>
    <dgm:cxn modelId="{E1EB6EFB-D9E4-4FD9-B009-30F2A6FFD6C4}" type="presParOf" srcId="{0A240067-2333-457D-AD39-28E3663AD5B2}" destId="{F6415E44-67B2-4ED2-AEB0-1647894F8CC6}" srcOrd="6" destOrd="0" presId="urn:microsoft.com/office/officeart/2005/8/layout/radial1"/>
    <dgm:cxn modelId="{CA2E8AFD-2A56-486C-8BC1-0ABC8E92EB81}" type="presParOf" srcId="{0A240067-2333-457D-AD39-28E3663AD5B2}" destId="{32FCB019-CC47-4091-8408-95FFEDC75B02}" srcOrd="7" destOrd="0" presId="urn:microsoft.com/office/officeart/2005/8/layout/radial1"/>
    <dgm:cxn modelId="{CDB8B422-ED91-491D-9CAC-B9E412F38D2D}" type="presParOf" srcId="{32FCB019-CC47-4091-8408-95FFEDC75B02}" destId="{588F8D3F-DA5E-4E9E-B9B0-BE57B9078FBF}" srcOrd="0" destOrd="0" presId="urn:microsoft.com/office/officeart/2005/8/layout/radial1"/>
    <dgm:cxn modelId="{75A10ED2-02B3-4FA6-8648-B03CDB136B9D}" type="presParOf" srcId="{0A240067-2333-457D-AD39-28E3663AD5B2}" destId="{3FC7A855-DB77-4EF0-BF3A-70E7C512D957}" srcOrd="8" destOrd="0" presId="urn:microsoft.com/office/officeart/2005/8/layout/radial1"/>
    <dgm:cxn modelId="{F3BFAC94-1507-488C-A174-DED9764A7064}" type="presParOf" srcId="{0A240067-2333-457D-AD39-28E3663AD5B2}" destId="{A5A179E0-8D6F-4C66-B77E-D7F35955BCBD}" srcOrd="9" destOrd="0" presId="urn:microsoft.com/office/officeart/2005/8/layout/radial1"/>
    <dgm:cxn modelId="{22C070D3-6247-4169-B582-870BD47F2145}" type="presParOf" srcId="{A5A179E0-8D6F-4C66-B77E-D7F35955BCBD}" destId="{DD3E7220-CFBD-4561-BD2A-7C26088E9A31}" srcOrd="0" destOrd="0" presId="urn:microsoft.com/office/officeart/2005/8/layout/radial1"/>
    <dgm:cxn modelId="{BCE9C4FA-3F55-4418-AF71-C13CB49C5223}" type="presParOf" srcId="{0A240067-2333-457D-AD39-28E3663AD5B2}" destId="{24F3E3BE-BFE7-46EC-93B3-96BCF2C89575}" srcOrd="10" destOrd="0" presId="urn:microsoft.com/office/officeart/2005/8/layout/radial1"/>
    <dgm:cxn modelId="{0B597BA4-D9BE-4FDA-B4A5-3258953E49FA}" type="presParOf" srcId="{0A240067-2333-457D-AD39-28E3663AD5B2}" destId="{1F1B6608-26DB-4B0B-8244-B2D5CEAB8608}" srcOrd="11" destOrd="0" presId="urn:microsoft.com/office/officeart/2005/8/layout/radial1"/>
    <dgm:cxn modelId="{59BF268C-2693-4265-B3FE-11BE64675A8D}" type="presParOf" srcId="{1F1B6608-26DB-4B0B-8244-B2D5CEAB8608}" destId="{652CF043-3769-4005-A4B7-823747C627C8}" srcOrd="0" destOrd="0" presId="urn:microsoft.com/office/officeart/2005/8/layout/radial1"/>
    <dgm:cxn modelId="{50EC3F2A-C24E-407E-B650-1F7A92BD77CD}" type="presParOf" srcId="{0A240067-2333-457D-AD39-28E3663AD5B2}" destId="{BFABBDC1-1C67-4409-929D-D91B9DAB299A}" srcOrd="12"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8CEFE3A-D563-4915-97A9-771B4A4A19E8}" type="doc">
      <dgm:prSet loTypeId="urn:microsoft.com/office/officeart/2005/8/layout/default" loCatId="list" qsTypeId="urn:microsoft.com/office/officeart/2005/8/quickstyle/3d1" qsCatId="3D" csTypeId="urn:microsoft.com/office/officeart/2005/8/colors/accent5_4" csCatId="accent5" phldr="1"/>
      <dgm:spPr/>
      <dgm:t>
        <a:bodyPr/>
        <a:lstStyle/>
        <a:p>
          <a:endParaRPr lang="it-IT"/>
        </a:p>
      </dgm:t>
    </dgm:pt>
    <dgm:pt modelId="{C1D51F9D-9DE5-4DC6-82AC-ECA5447CB9FB}">
      <dgm:prSet phldrT="[Testo]"/>
      <dgm:spPr/>
      <dgm:t>
        <a:bodyPr/>
        <a:lstStyle/>
        <a:p>
          <a:r>
            <a:rPr lang="it-IT" dirty="0"/>
            <a:t>Stato minimo</a:t>
          </a:r>
        </a:p>
      </dgm:t>
    </dgm:pt>
    <dgm:pt modelId="{60297CC4-7B8B-480F-B4E4-80EF7511E114}" type="parTrans" cxnId="{683DAE32-07E1-4815-A142-9CA0CFF8542A}">
      <dgm:prSet/>
      <dgm:spPr/>
      <dgm:t>
        <a:bodyPr/>
        <a:lstStyle/>
        <a:p>
          <a:endParaRPr lang="it-IT"/>
        </a:p>
      </dgm:t>
    </dgm:pt>
    <dgm:pt modelId="{7951A99A-6625-4963-88CF-9977107ED360}" type="sibTrans" cxnId="{683DAE32-07E1-4815-A142-9CA0CFF8542A}">
      <dgm:prSet/>
      <dgm:spPr/>
      <dgm:t>
        <a:bodyPr/>
        <a:lstStyle/>
        <a:p>
          <a:endParaRPr lang="it-IT"/>
        </a:p>
      </dgm:t>
    </dgm:pt>
    <dgm:pt modelId="{2DCABAB6-A4A9-41A2-93A6-09AB9DB1F18D}">
      <dgm:prSet phldrT="[Testo]"/>
      <dgm:spPr/>
      <dgm:t>
        <a:bodyPr/>
        <a:lstStyle/>
        <a:p>
          <a:r>
            <a:rPr lang="it-IT" dirty="0"/>
            <a:t>Stato osservatore</a:t>
          </a:r>
        </a:p>
      </dgm:t>
    </dgm:pt>
    <dgm:pt modelId="{859F1A73-24C7-4FA7-9D9C-4D51C18A2CD3}" type="parTrans" cxnId="{ED107C40-3EED-465B-BEA9-FFE086CFBCD1}">
      <dgm:prSet/>
      <dgm:spPr/>
      <dgm:t>
        <a:bodyPr/>
        <a:lstStyle/>
        <a:p>
          <a:endParaRPr lang="it-IT"/>
        </a:p>
      </dgm:t>
    </dgm:pt>
    <dgm:pt modelId="{2A3CAD84-E861-464C-BBDF-3825DD5AAF46}" type="sibTrans" cxnId="{ED107C40-3EED-465B-BEA9-FFE086CFBCD1}">
      <dgm:prSet/>
      <dgm:spPr/>
      <dgm:t>
        <a:bodyPr/>
        <a:lstStyle/>
        <a:p>
          <a:endParaRPr lang="it-IT"/>
        </a:p>
      </dgm:t>
    </dgm:pt>
    <dgm:pt modelId="{C23903FF-6B28-4EF3-B475-6EB935F50661}">
      <dgm:prSet phldrT="[Testo]"/>
      <dgm:spPr/>
      <dgm:t>
        <a:bodyPr/>
        <a:lstStyle/>
        <a:p>
          <a:r>
            <a:rPr lang="it-IT" dirty="0"/>
            <a:t>Stato «arbitro» o mediatore</a:t>
          </a:r>
        </a:p>
      </dgm:t>
    </dgm:pt>
    <dgm:pt modelId="{362C3D4B-8862-4A8C-9883-AFCDAD6064F0}" type="parTrans" cxnId="{C8279160-087E-4D6C-897B-128FFB0813CA}">
      <dgm:prSet/>
      <dgm:spPr/>
      <dgm:t>
        <a:bodyPr/>
        <a:lstStyle/>
        <a:p>
          <a:endParaRPr lang="it-IT"/>
        </a:p>
      </dgm:t>
    </dgm:pt>
    <dgm:pt modelId="{DC5988FC-4B53-4443-9758-3A47C3689FCA}" type="sibTrans" cxnId="{C8279160-087E-4D6C-897B-128FFB0813CA}">
      <dgm:prSet/>
      <dgm:spPr/>
      <dgm:t>
        <a:bodyPr/>
        <a:lstStyle/>
        <a:p>
          <a:endParaRPr lang="it-IT"/>
        </a:p>
      </dgm:t>
    </dgm:pt>
    <dgm:pt modelId="{49283F64-98D5-46CE-985E-B8E9FCB2A8DB}">
      <dgm:prSet phldrT="[Testo]"/>
      <dgm:spPr/>
      <dgm:t>
        <a:bodyPr/>
        <a:lstStyle/>
        <a:p>
          <a:r>
            <a:rPr lang="it-IT" dirty="0"/>
            <a:t>Stato ausiliatore</a:t>
          </a:r>
        </a:p>
      </dgm:t>
    </dgm:pt>
    <dgm:pt modelId="{FA4F801D-6BB4-400B-9E83-5C442C9B3623}" type="parTrans" cxnId="{86770607-248F-4C68-A9CA-74780F3B66B0}">
      <dgm:prSet/>
      <dgm:spPr/>
      <dgm:t>
        <a:bodyPr/>
        <a:lstStyle/>
        <a:p>
          <a:endParaRPr lang="it-IT"/>
        </a:p>
      </dgm:t>
    </dgm:pt>
    <dgm:pt modelId="{6DC2832F-EFE5-4143-AD2B-A339A616514E}" type="sibTrans" cxnId="{86770607-248F-4C68-A9CA-74780F3B66B0}">
      <dgm:prSet/>
      <dgm:spPr/>
      <dgm:t>
        <a:bodyPr/>
        <a:lstStyle/>
        <a:p>
          <a:endParaRPr lang="it-IT"/>
        </a:p>
      </dgm:t>
    </dgm:pt>
    <dgm:pt modelId="{AE637782-6B21-475D-86B4-DCD12AD3F7DA}">
      <dgm:prSet phldrT="[Testo]"/>
      <dgm:spPr/>
      <dgm:t>
        <a:bodyPr/>
        <a:lstStyle/>
        <a:p>
          <a:r>
            <a:rPr lang="it-IT" dirty="0"/>
            <a:t>Stato paternalista</a:t>
          </a:r>
        </a:p>
      </dgm:t>
    </dgm:pt>
    <dgm:pt modelId="{6ADC7238-1F36-4465-B26B-8F46B95D3BB8}" type="parTrans" cxnId="{EE283DAB-1EF1-43C5-959F-0134F6977E62}">
      <dgm:prSet/>
      <dgm:spPr/>
      <dgm:t>
        <a:bodyPr/>
        <a:lstStyle/>
        <a:p>
          <a:endParaRPr lang="it-IT"/>
        </a:p>
      </dgm:t>
    </dgm:pt>
    <dgm:pt modelId="{867CEE08-A9C4-4D3B-B9B5-71CE21BBFC33}" type="sibTrans" cxnId="{EE283DAB-1EF1-43C5-959F-0134F6977E62}">
      <dgm:prSet/>
      <dgm:spPr/>
      <dgm:t>
        <a:bodyPr/>
        <a:lstStyle/>
        <a:p>
          <a:endParaRPr lang="it-IT"/>
        </a:p>
      </dgm:t>
    </dgm:pt>
    <dgm:pt modelId="{8960C764-94B6-4FC7-A66B-E66BD55293ED}">
      <dgm:prSet phldrT="[Testo]"/>
      <dgm:spPr/>
      <dgm:t>
        <a:bodyPr/>
        <a:lstStyle/>
        <a:p>
          <a:r>
            <a:rPr lang="it-IT" dirty="0"/>
            <a:t>Stato interventore</a:t>
          </a:r>
        </a:p>
      </dgm:t>
    </dgm:pt>
    <dgm:pt modelId="{BAB5683B-06DA-4DD4-A716-CAC179256B5E}" type="parTrans" cxnId="{D457635B-C35B-424C-BEE2-762056BDDCCE}">
      <dgm:prSet/>
      <dgm:spPr/>
      <dgm:t>
        <a:bodyPr/>
        <a:lstStyle/>
        <a:p>
          <a:endParaRPr lang="it-IT"/>
        </a:p>
      </dgm:t>
    </dgm:pt>
    <dgm:pt modelId="{EE30D75D-4D52-447C-89C4-ED0B87ADD3FC}" type="sibTrans" cxnId="{D457635B-C35B-424C-BEE2-762056BDDCCE}">
      <dgm:prSet/>
      <dgm:spPr/>
      <dgm:t>
        <a:bodyPr/>
        <a:lstStyle/>
        <a:p>
          <a:endParaRPr lang="it-IT"/>
        </a:p>
      </dgm:t>
    </dgm:pt>
    <dgm:pt modelId="{823BEC98-C73E-4186-BA89-DE7A16F07589}" type="pres">
      <dgm:prSet presAssocID="{A8CEFE3A-D563-4915-97A9-771B4A4A19E8}" presName="diagram" presStyleCnt="0">
        <dgm:presLayoutVars>
          <dgm:dir/>
          <dgm:resizeHandles val="exact"/>
        </dgm:presLayoutVars>
      </dgm:prSet>
      <dgm:spPr/>
    </dgm:pt>
    <dgm:pt modelId="{B181DFB3-202C-4F6A-AD96-5C3C30C06E8F}" type="pres">
      <dgm:prSet presAssocID="{C1D51F9D-9DE5-4DC6-82AC-ECA5447CB9FB}" presName="node" presStyleLbl="node1" presStyleIdx="0" presStyleCnt="6">
        <dgm:presLayoutVars>
          <dgm:bulletEnabled val="1"/>
        </dgm:presLayoutVars>
      </dgm:prSet>
      <dgm:spPr/>
    </dgm:pt>
    <dgm:pt modelId="{9DA1EB3E-CF21-4AA8-B35A-17A43DFE3F52}" type="pres">
      <dgm:prSet presAssocID="{7951A99A-6625-4963-88CF-9977107ED360}" presName="sibTrans" presStyleCnt="0"/>
      <dgm:spPr/>
    </dgm:pt>
    <dgm:pt modelId="{A0EFA28F-50CE-4826-AEFE-40F1B4E53CB8}" type="pres">
      <dgm:prSet presAssocID="{2DCABAB6-A4A9-41A2-93A6-09AB9DB1F18D}" presName="node" presStyleLbl="node1" presStyleIdx="1" presStyleCnt="6">
        <dgm:presLayoutVars>
          <dgm:bulletEnabled val="1"/>
        </dgm:presLayoutVars>
      </dgm:prSet>
      <dgm:spPr/>
    </dgm:pt>
    <dgm:pt modelId="{FAEF63A9-D6C3-4741-B3F9-AA243BA73DEA}" type="pres">
      <dgm:prSet presAssocID="{2A3CAD84-E861-464C-BBDF-3825DD5AAF46}" presName="sibTrans" presStyleCnt="0"/>
      <dgm:spPr/>
    </dgm:pt>
    <dgm:pt modelId="{7813D4BF-3B11-4025-AFC8-3BEFBD9B70AA}" type="pres">
      <dgm:prSet presAssocID="{C23903FF-6B28-4EF3-B475-6EB935F50661}" presName="node" presStyleLbl="node1" presStyleIdx="2" presStyleCnt="6">
        <dgm:presLayoutVars>
          <dgm:bulletEnabled val="1"/>
        </dgm:presLayoutVars>
      </dgm:prSet>
      <dgm:spPr/>
    </dgm:pt>
    <dgm:pt modelId="{9CBE2E88-624C-4D79-B83E-2A2FCDB648F4}" type="pres">
      <dgm:prSet presAssocID="{DC5988FC-4B53-4443-9758-3A47C3689FCA}" presName="sibTrans" presStyleCnt="0"/>
      <dgm:spPr/>
    </dgm:pt>
    <dgm:pt modelId="{EA959E09-5E7F-4BF2-ADA1-6A3BDB377818}" type="pres">
      <dgm:prSet presAssocID="{49283F64-98D5-46CE-985E-B8E9FCB2A8DB}" presName="node" presStyleLbl="node1" presStyleIdx="3" presStyleCnt="6">
        <dgm:presLayoutVars>
          <dgm:bulletEnabled val="1"/>
        </dgm:presLayoutVars>
      </dgm:prSet>
      <dgm:spPr/>
    </dgm:pt>
    <dgm:pt modelId="{DEF80D64-0CC2-4A64-A1AC-5880C70AAE30}" type="pres">
      <dgm:prSet presAssocID="{6DC2832F-EFE5-4143-AD2B-A339A616514E}" presName="sibTrans" presStyleCnt="0"/>
      <dgm:spPr/>
    </dgm:pt>
    <dgm:pt modelId="{AA7D2F20-F2F5-4BC8-ACE8-85668A30D37E}" type="pres">
      <dgm:prSet presAssocID="{AE637782-6B21-475D-86B4-DCD12AD3F7DA}" presName="node" presStyleLbl="node1" presStyleIdx="4" presStyleCnt="6">
        <dgm:presLayoutVars>
          <dgm:bulletEnabled val="1"/>
        </dgm:presLayoutVars>
      </dgm:prSet>
      <dgm:spPr/>
    </dgm:pt>
    <dgm:pt modelId="{77897B29-EA2C-4B85-A856-9C3F246FB9A6}" type="pres">
      <dgm:prSet presAssocID="{867CEE08-A9C4-4D3B-B9B5-71CE21BBFC33}" presName="sibTrans" presStyleCnt="0"/>
      <dgm:spPr/>
    </dgm:pt>
    <dgm:pt modelId="{A604997A-F93C-49DA-8A48-9A4F4E0FB6AD}" type="pres">
      <dgm:prSet presAssocID="{8960C764-94B6-4FC7-A66B-E66BD55293ED}" presName="node" presStyleLbl="node1" presStyleIdx="5" presStyleCnt="6">
        <dgm:presLayoutVars>
          <dgm:bulletEnabled val="1"/>
        </dgm:presLayoutVars>
      </dgm:prSet>
      <dgm:spPr/>
    </dgm:pt>
  </dgm:ptLst>
  <dgm:cxnLst>
    <dgm:cxn modelId="{86770607-248F-4C68-A9CA-74780F3B66B0}" srcId="{A8CEFE3A-D563-4915-97A9-771B4A4A19E8}" destId="{49283F64-98D5-46CE-985E-B8E9FCB2A8DB}" srcOrd="3" destOrd="0" parTransId="{FA4F801D-6BB4-400B-9E83-5C442C9B3623}" sibTransId="{6DC2832F-EFE5-4143-AD2B-A339A616514E}"/>
    <dgm:cxn modelId="{F666BF27-92A7-4044-A007-6D9BCCBC6FA3}" type="presOf" srcId="{8960C764-94B6-4FC7-A66B-E66BD55293ED}" destId="{A604997A-F93C-49DA-8A48-9A4F4E0FB6AD}" srcOrd="0" destOrd="0" presId="urn:microsoft.com/office/officeart/2005/8/layout/default"/>
    <dgm:cxn modelId="{683DAE32-07E1-4815-A142-9CA0CFF8542A}" srcId="{A8CEFE3A-D563-4915-97A9-771B4A4A19E8}" destId="{C1D51F9D-9DE5-4DC6-82AC-ECA5447CB9FB}" srcOrd="0" destOrd="0" parTransId="{60297CC4-7B8B-480F-B4E4-80EF7511E114}" sibTransId="{7951A99A-6625-4963-88CF-9977107ED360}"/>
    <dgm:cxn modelId="{ED107C40-3EED-465B-BEA9-FFE086CFBCD1}" srcId="{A8CEFE3A-D563-4915-97A9-771B4A4A19E8}" destId="{2DCABAB6-A4A9-41A2-93A6-09AB9DB1F18D}" srcOrd="1" destOrd="0" parTransId="{859F1A73-24C7-4FA7-9D9C-4D51C18A2CD3}" sibTransId="{2A3CAD84-E861-464C-BBDF-3825DD5AAF46}"/>
    <dgm:cxn modelId="{D457635B-C35B-424C-BEE2-762056BDDCCE}" srcId="{A8CEFE3A-D563-4915-97A9-771B4A4A19E8}" destId="{8960C764-94B6-4FC7-A66B-E66BD55293ED}" srcOrd="5" destOrd="0" parTransId="{BAB5683B-06DA-4DD4-A716-CAC179256B5E}" sibTransId="{EE30D75D-4D52-447C-89C4-ED0B87ADD3FC}"/>
    <dgm:cxn modelId="{C8279160-087E-4D6C-897B-128FFB0813CA}" srcId="{A8CEFE3A-D563-4915-97A9-771B4A4A19E8}" destId="{C23903FF-6B28-4EF3-B475-6EB935F50661}" srcOrd="2" destOrd="0" parTransId="{362C3D4B-8862-4A8C-9883-AFCDAD6064F0}" sibTransId="{DC5988FC-4B53-4443-9758-3A47C3689FCA}"/>
    <dgm:cxn modelId="{8DC07C92-3CED-4B02-A70A-68CCAB8A1673}" type="presOf" srcId="{AE637782-6B21-475D-86B4-DCD12AD3F7DA}" destId="{AA7D2F20-F2F5-4BC8-ACE8-85668A30D37E}" srcOrd="0" destOrd="0" presId="urn:microsoft.com/office/officeart/2005/8/layout/default"/>
    <dgm:cxn modelId="{7191C595-6F94-426E-96F0-70B4113264BF}" type="presOf" srcId="{C23903FF-6B28-4EF3-B475-6EB935F50661}" destId="{7813D4BF-3B11-4025-AFC8-3BEFBD9B70AA}" srcOrd="0" destOrd="0" presId="urn:microsoft.com/office/officeart/2005/8/layout/default"/>
    <dgm:cxn modelId="{E08B07A1-E473-4109-8AC8-77DAF30D8ABF}" type="presOf" srcId="{49283F64-98D5-46CE-985E-B8E9FCB2A8DB}" destId="{EA959E09-5E7F-4BF2-ADA1-6A3BDB377818}" srcOrd="0" destOrd="0" presId="urn:microsoft.com/office/officeart/2005/8/layout/default"/>
    <dgm:cxn modelId="{EE283DAB-1EF1-43C5-959F-0134F6977E62}" srcId="{A8CEFE3A-D563-4915-97A9-771B4A4A19E8}" destId="{AE637782-6B21-475D-86B4-DCD12AD3F7DA}" srcOrd="4" destOrd="0" parTransId="{6ADC7238-1F36-4465-B26B-8F46B95D3BB8}" sibTransId="{867CEE08-A9C4-4D3B-B9B5-71CE21BBFC33}"/>
    <dgm:cxn modelId="{A107E5AD-C4B0-4B21-87DB-04E9E5BBC87C}" type="presOf" srcId="{A8CEFE3A-D563-4915-97A9-771B4A4A19E8}" destId="{823BEC98-C73E-4186-BA89-DE7A16F07589}" srcOrd="0" destOrd="0" presId="urn:microsoft.com/office/officeart/2005/8/layout/default"/>
    <dgm:cxn modelId="{8DCA0CF3-F77C-4711-B96B-E4F4B858BA86}" type="presOf" srcId="{C1D51F9D-9DE5-4DC6-82AC-ECA5447CB9FB}" destId="{B181DFB3-202C-4F6A-AD96-5C3C30C06E8F}" srcOrd="0" destOrd="0" presId="urn:microsoft.com/office/officeart/2005/8/layout/default"/>
    <dgm:cxn modelId="{33FCBBFC-39E1-4FF9-B45E-A6AFAC5A39C8}" type="presOf" srcId="{2DCABAB6-A4A9-41A2-93A6-09AB9DB1F18D}" destId="{A0EFA28F-50CE-4826-AEFE-40F1B4E53CB8}" srcOrd="0" destOrd="0" presId="urn:microsoft.com/office/officeart/2005/8/layout/default"/>
    <dgm:cxn modelId="{6B2FE226-0BA3-4BFE-B87A-B45FF7D3DE79}" type="presParOf" srcId="{823BEC98-C73E-4186-BA89-DE7A16F07589}" destId="{B181DFB3-202C-4F6A-AD96-5C3C30C06E8F}" srcOrd="0" destOrd="0" presId="urn:microsoft.com/office/officeart/2005/8/layout/default"/>
    <dgm:cxn modelId="{3624E96B-9E03-48D6-821D-45130C2622F5}" type="presParOf" srcId="{823BEC98-C73E-4186-BA89-DE7A16F07589}" destId="{9DA1EB3E-CF21-4AA8-B35A-17A43DFE3F52}" srcOrd="1" destOrd="0" presId="urn:microsoft.com/office/officeart/2005/8/layout/default"/>
    <dgm:cxn modelId="{E01623CE-22E0-49EF-95B5-0C85EAF61E18}" type="presParOf" srcId="{823BEC98-C73E-4186-BA89-DE7A16F07589}" destId="{A0EFA28F-50CE-4826-AEFE-40F1B4E53CB8}" srcOrd="2" destOrd="0" presId="urn:microsoft.com/office/officeart/2005/8/layout/default"/>
    <dgm:cxn modelId="{B3E62397-68DB-43FD-8C3D-FC2D1540E9CA}" type="presParOf" srcId="{823BEC98-C73E-4186-BA89-DE7A16F07589}" destId="{FAEF63A9-D6C3-4741-B3F9-AA243BA73DEA}" srcOrd="3" destOrd="0" presId="urn:microsoft.com/office/officeart/2005/8/layout/default"/>
    <dgm:cxn modelId="{43B94082-48DF-4007-ACE2-F03F21275988}" type="presParOf" srcId="{823BEC98-C73E-4186-BA89-DE7A16F07589}" destId="{7813D4BF-3B11-4025-AFC8-3BEFBD9B70AA}" srcOrd="4" destOrd="0" presId="urn:microsoft.com/office/officeart/2005/8/layout/default"/>
    <dgm:cxn modelId="{AC7E0220-B545-4173-844E-EE2074446311}" type="presParOf" srcId="{823BEC98-C73E-4186-BA89-DE7A16F07589}" destId="{9CBE2E88-624C-4D79-B83E-2A2FCDB648F4}" srcOrd="5" destOrd="0" presId="urn:microsoft.com/office/officeart/2005/8/layout/default"/>
    <dgm:cxn modelId="{0B251047-4F07-4771-B79E-BD15575560CD}" type="presParOf" srcId="{823BEC98-C73E-4186-BA89-DE7A16F07589}" destId="{EA959E09-5E7F-4BF2-ADA1-6A3BDB377818}" srcOrd="6" destOrd="0" presId="urn:microsoft.com/office/officeart/2005/8/layout/default"/>
    <dgm:cxn modelId="{5BF11358-67FE-4EBD-AC04-D0F5F345D991}" type="presParOf" srcId="{823BEC98-C73E-4186-BA89-DE7A16F07589}" destId="{DEF80D64-0CC2-4A64-A1AC-5880C70AAE30}" srcOrd="7" destOrd="0" presId="urn:microsoft.com/office/officeart/2005/8/layout/default"/>
    <dgm:cxn modelId="{6742433C-1C76-44E5-A7E0-BDD64BD949ED}" type="presParOf" srcId="{823BEC98-C73E-4186-BA89-DE7A16F07589}" destId="{AA7D2F20-F2F5-4BC8-ACE8-85668A30D37E}" srcOrd="8" destOrd="0" presId="urn:microsoft.com/office/officeart/2005/8/layout/default"/>
    <dgm:cxn modelId="{D5960BE1-CACE-4C05-88E9-A2944173AB78}" type="presParOf" srcId="{823BEC98-C73E-4186-BA89-DE7A16F07589}" destId="{77897B29-EA2C-4B85-A856-9C3F246FB9A6}" srcOrd="9" destOrd="0" presId="urn:microsoft.com/office/officeart/2005/8/layout/default"/>
    <dgm:cxn modelId="{267B0E42-09A8-4111-BC79-43BA3322B674}" type="presParOf" srcId="{823BEC98-C73E-4186-BA89-DE7A16F07589}" destId="{A604997A-F93C-49DA-8A48-9A4F4E0FB6AD}"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82DB2B3-94E8-4265-83DD-05E36D422BCC}" type="doc">
      <dgm:prSet loTypeId="urn:microsoft.com/office/officeart/2005/8/layout/vProcess5" loCatId="process" qsTypeId="urn:microsoft.com/office/officeart/2005/8/quickstyle/simple2" qsCatId="simple" csTypeId="urn:microsoft.com/office/officeart/2005/8/colors/colorful5" csCatId="colorful" phldr="1"/>
      <dgm:spPr/>
      <dgm:t>
        <a:bodyPr/>
        <a:lstStyle/>
        <a:p>
          <a:endParaRPr lang="it-IT"/>
        </a:p>
      </dgm:t>
    </dgm:pt>
    <dgm:pt modelId="{3FA5BDBF-BB38-418B-B0CB-4922BE065F66}">
      <dgm:prSet phldrT="[Testo]"/>
      <dgm:spPr/>
      <dgm:t>
        <a:bodyPr/>
        <a:lstStyle/>
        <a:p>
          <a:r>
            <a:rPr lang="it-IT" dirty="0"/>
            <a:t>Abdicazione del Re e suo figlio Umberto di Savoia Luogotenente generale del Regno. Decreto legge luogotenenziale 25 giugno 1944, n. 151 indizione elezioni a suffragio universale, diretto e segreto per "</a:t>
          </a:r>
          <a:r>
            <a:rPr lang="it-IT" i="1" dirty="0"/>
            <a:t>una Assemblea Costituente per deliberare la nuova costituzione dello Stato</a:t>
          </a:r>
          <a:r>
            <a:rPr lang="it-IT" dirty="0"/>
            <a:t>".</a:t>
          </a:r>
        </a:p>
      </dgm:t>
    </dgm:pt>
    <dgm:pt modelId="{06423C05-77B6-4F3D-9354-9D643FDBE684}" type="parTrans" cxnId="{82E3BF32-C07B-467F-BC74-B13E72AEA03C}">
      <dgm:prSet/>
      <dgm:spPr/>
      <dgm:t>
        <a:bodyPr/>
        <a:lstStyle/>
        <a:p>
          <a:endParaRPr lang="it-IT"/>
        </a:p>
      </dgm:t>
    </dgm:pt>
    <dgm:pt modelId="{3DB1374A-F572-45E1-8EB4-974E1817FC48}" type="sibTrans" cxnId="{82E3BF32-C07B-467F-BC74-B13E72AEA03C}">
      <dgm:prSet/>
      <dgm:spPr/>
      <dgm:t>
        <a:bodyPr/>
        <a:lstStyle/>
        <a:p>
          <a:endParaRPr lang="it-IT"/>
        </a:p>
      </dgm:t>
    </dgm:pt>
    <dgm:pt modelId="{610DEB01-1E8F-41AA-B318-48B17FFAFD5E}">
      <dgm:prSet phldrT="[Testo]" phldr="1"/>
      <dgm:spPr/>
      <dgm:t>
        <a:bodyPr/>
        <a:lstStyle/>
        <a:p>
          <a:endParaRPr lang="it-IT"/>
        </a:p>
      </dgm:t>
    </dgm:pt>
    <dgm:pt modelId="{36C20281-D512-4B00-8F9D-A30591A7CFD8}" type="parTrans" cxnId="{B710FF59-DDA9-4EB4-A5CB-0A390F7BC90C}">
      <dgm:prSet/>
      <dgm:spPr/>
      <dgm:t>
        <a:bodyPr/>
        <a:lstStyle/>
        <a:p>
          <a:endParaRPr lang="it-IT"/>
        </a:p>
      </dgm:t>
    </dgm:pt>
    <dgm:pt modelId="{6401238F-12F4-42C3-81B8-DD3330AE9B00}" type="sibTrans" cxnId="{B710FF59-DDA9-4EB4-A5CB-0A390F7BC90C}">
      <dgm:prSet/>
      <dgm:spPr/>
      <dgm:t>
        <a:bodyPr/>
        <a:lstStyle/>
        <a:p>
          <a:endParaRPr lang="it-IT"/>
        </a:p>
      </dgm:t>
    </dgm:pt>
    <dgm:pt modelId="{7D0E27F2-DF14-4FC0-9E8A-F54B91A05507}">
      <dgm:prSet phldrT="[Testo]" phldr="1"/>
      <dgm:spPr/>
      <dgm:t>
        <a:bodyPr/>
        <a:lstStyle/>
        <a:p>
          <a:endParaRPr lang="it-IT"/>
        </a:p>
      </dgm:t>
    </dgm:pt>
    <dgm:pt modelId="{0C7C0765-630F-4C60-B35E-23368CA339B3}" type="parTrans" cxnId="{3F3AAA58-AF34-4675-917C-957AFE17C53E}">
      <dgm:prSet/>
      <dgm:spPr/>
      <dgm:t>
        <a:bodyPr/>
        <a:lstStyle/>
        <a:p>
          <a:endParaRPr lang="it-IT"/>
        </a:p>
      </dgm:t>
    </dgm:pt>
    <dgm:pt modelId="{7D805C15-7B17-4D73-8255-1B7B8B8E704F}" type="sibTrans" cxnId="{3F3AAA58-AF34-4675-917C-957AFE17C53E}">
      <dgm:prSet/>
      <dgm:spPr/>
      <dgm:t>
        <a:bodyPr/>
        <a:lstStyle/>
        <a:p>
          <a:endParaRPr lang="it-IT"/>
        </a:p>
      </dgm:t>
    </dgm:pt>
    <dgm:pt modelId="{21D71B69-81AA-46AE-934F-468A2538AAF4}">
      <dgm:prSet phldrT="[Testo]"/>
      <dgm:spPr/>
      <dgm:t>
        <a:bodyPr/>
        <a:lstStyle/>
        <a:p>
          <a:r>
            <a:rPr lang="it-IT" dirty="0"/>
            <a:t>Decreto legislativo luogotenenziale 16 marzo 1946, n. 98 indisse un referendum popolare per la decisione sulla forma istituzionale dello Stato. Il Referendum del 2 giugno 1946 proclamò la repubblica. Contestualmente si svolsero le elezioni. Per tutta la durata fu presidente Alcide De Gasperi.</a:t>
          </a:r>
        </a:p>
      </dgm:t>
    </dgm:pt>
    <dgm:pt modelId="{0778B002-8061-4FF5-9A85-A083D72B8526}" type="parTrans" cxnId="{D1EDB0D6-1B1E-49BD-A3B3-4ECD78A734E0}">
      <dgm:prSet/>
      <dgm:spPr/>
      <dgm:t>
        <a:bodyPr/>
        <a:lstStyle/>
        <a:p>
          <a:endParaRPr lang="it-IT"/>
        </a:p>
      </dgm:t>
    </dgm:pt>
    <dgm:pt modelId="{26F731FD-229D-4CEC-B332-7966A11D94AD}" type="sibTrans" cxnId="{D1EDB0D6-1B1E-49BD-A3B3-4ECD78A734E0}">
      <dgm:prSet/>
      <dgm:spPr/>
      <dgm:t>
        <a:bodyPr/>
        <a:lstStyle/>
        <a:p>
          <a:endParaRPr lang="it-IT"/>
        </a:p>
      </dgm:t>
    </dgm:pt>
    <dgm:pt modelId="{5A662B5E-C85A-44D3-BED4-0B40A3B6C860}">
      <dgm:prSet phldrT="[Testo]"/>
      <dgm:spPr/>
      <dgm:t>
        <a:bodyPr/>
        <a:lstStyle/>
        <a:p>
          <a:r>
            <a:rPr lang="it-IT" dirty="0"/>
            <a:t>Le sedute si svolsero fra il 25 giugno 1946 e il 31 gennaio 1948.</a:t>
          </a:r>
        </a:p>
      </dgm:t>
    </dgm:pt>
    <dgm:pt modelId="{C4840CB0-91B6-454B-81D8-3951E2BBBF67}" type="parTrans" cxnId="{45B64FA7-B597-4DAC-B32C-EBFD2772448A}">
      <dgm:prSet/>
      <dgm:spPr/>
      <dgm:t>
        <a:bodyPr/>
        <a:lstStyle/>
        <a:p>
          <a:endParaRPr lang="it-IT"/>
        </a:p>
      </dgm:t>
    </dgm:pt>
    <dgm:pt modelId="{CE6EF2A6-4B00-4FBD-9E26-CBB6B4040095}" type="sibTrans" cxnId="{45B64FA7-B597-4DAC-B32C-EBFD2772448A}">
      <dgm:prSet/>
      <dgm:spPr/>
      <dgm:t>
        <a:bodyPr/>
        <a:lstStyle/>
        <a:p>
          <a:endParaRPr lang="it-IT"/>
        </a:p>
      </dgm:t>
    </dgm:pt>
    <dgm:pt modelId="{E880ED31-99E7-4489-9DE6-0C539CFC571A}">
      <dgm:prSet phldrT="[Testo]"/>
      <dgm:spPr/>
      <dgm:t>
        <a:bodyPr/>
        <a:lstStyle/>
        <a:p>
          <a:r>
            <a:rPr lang="it-IT" dirty="0"/>
            <a:t>Il 31 gennaio 1947 fu presentato  il progetto di Costituzione all’Assemblea costituente, accompagnato da una relazione di sintesi dei lavori preliminari. Dal 4 marzo 1947 discussione in assemblea (1663 emendamenti; 1090 interventi)</a:t>
          </a:r>
        </a:p>
      </dgm:t>
    </dgm:pt>
    <dgm:pt modelId="{6AE881F4-5E2D-4F00-B33C-344859730BB6}" type="parTrans" cxnId="{80264351-38FC-46AB-B176-9CC224B33DA4}">
      <dgm:prSet/>
      <dgm:spPr/>
      <dgm:t>
        <a:bodyPr/>
        <a:lstStyle/>
        <a:p>
          <a:endParaRPr lang="it-IT"/>
        </a:p>
      </dgm:t>
    </dgm:pt>
    <dgm:pt modelId="{4DF20795-04EA-45F0-8759-10F6429DC41A}" type="sibTrans" cxnId="{80264351-38FC-46AB-B176-9CC224B33DA4}">
      <dgm:prSet/>
      <dgm:spPr/>
      <dgm:t>
        <a:bodyPr/>
        <a:lstStyle/>
        <a:p>
          <a:endParaRPr lang="it-IT"/>
        </a:p>
      </dgm:t>
    </dgm:pt>
    <dgm:pt modelId="{C26E705A-7AD7-4D4F-9F89-D83CE16B071A}">
      <dgm:prSet phldrT="[Testo]"/>
      <dgm:spPr/>
      <dgm:t>
        <a:bodyPr/>
        <a:lstStyle/>
        <a:p>
          <a:r>
            <a:rPr lang="it-IT"/>
            <a:t>Approvazione definitiva 22 dicembre 1947.</a:t>
          </a:r>
          <a:endParaRPr lang="it-IT" dirty="0"/>
        </a:p>
      </dgm:t>
    </dgm:pt>
    <dgm:pt modelId="{33C8210D-894E-4D1F-8CCE-82B8F2AE7E68}" type="parTrans" cxnId="{89367D4F-3F67-4495-981F-DD2B047ABCBD}">
      <dgm:prSet/>
      <dgm:spPr/>
      <dgm:t>
        <a:bodyPr/>
        <a:lstStyle/>
        <a:p>
          <a:endParaRPr lang="it-IT"/>
        </a:p>
      </dgm:t>
    </dgm:pt>
    <dgm:pt modelId="{A57BC712-D460-48AE-8E6C-D5A33D1C0CC5}" type="sibTrans" cxnId="{89367D4F-3F67-4495-981F-DD2B047ABCBD}">
      <dgm:prSet/>
      <dgm:spPr/>
      <dgm:t>
        <a:bodyPr/>
        <a:lstStyle/>
        <a:p>
          <a:endParaRPr lang="it-IT"/>
        </a:p>
      </dgm:t>
    </dgm:pt>
    <dgm:pt modelId="{67609FA3-1E76-4A0F-A55C-AE9CD1E843F3}" type="pres">
      <dgm:prSet presAssocID="{B82DB2B3-94E8-4265-83DD-05E36D422BCC}" presName="outerComposite" presStyleCnt="0">
        <dgm:presLayoutVars>
          <dgm:chMax val="5"/>
          <dgm:dir/>
          <dgm:resizeHandles val="exact"/>
        </dgm:presLayoutVars>
      </dgm:prSet>
      <dgm:spPr/>
    </dgm:pt>
    <dgm:pt modelId="{822855E5-B4D6-4712-B875-7F1264FBD858}" type="pres">
      <dgm:prSet presAssocID="{B82DB2B3-94E8-4265-83DD-05E36D422BCC}" presName="dummyMaxCanvas" presStyleCnt="0">
        <dgm:presLayoutVars/>
      </dgm:prSet>
      <dgm:spPr/>
    </dgm:pt>
    <dgm:pt modelId="{72B1EBEE-77D4-4117-8BB9-1529B9DBBF1F}" type="pres">
      <dgm:prSet presAssocID="{B82DB2B3-94E8-4265-83DD-05E36D422BCC}" presName="FiveNodes_1" presStyleLbl="node1" presStyleIdx="0" presStyleCnt="5">
        <dgm:presLayoutVars>
          <dgm:bulletEnabled val="1"/>
        </dgm:presLayoutVars>
      </dgm:prSet>
      <dgm:spPr/>
    </dgm:pt>
    <dgm:pt modelId="{A40C0664-8292-4C7E-84A9-80D3A3007F91}" type="pres">
      <dgm:prSet presAssocID="{B82DB2B3-94E8-4265-83DD-05E36D422BCC}" presName="FiveNodes_2" presStyleLbl="node1" presStyleIdx="1" presStyleCnt="5">
        <dgm:presLayoutVars>
          <dgm:bulletEnabled val="1"/>
        </dgm:presLayoutVars>
      </dgm:prSet>
      <dgm:spPr/>
    </dgm:pt>
    <dgm:pt modelId="{E29223E5-C71B-4509-A701-6A3104B3FE69}" type="pres">
      <dgm:prSet presAssocID="{B82DB2B3-94E8-4265-83DD-05E36D422BCC}" presName="FiveNodes_3" presStyleLbl="node1" presStyleIdx="2" presStyleCnt="5">
        <dgm:presLayoutVars>
          <dgm:bulletEnabled val="1"/>
        </dgm:presLayoutVars>
      </dgm:prSet>
      <dgm:spPr/>
    </dgm:pt>
    <dgm:pt modelId="{88FD51DE-7446-482F-9AEB-0C54B00F7EA6}" type="pres">
      <dgm:prSet presAssocID="{B82DB2B3-94E8-4265-83DD-05E36D422BCC}" presName="FiveNodes_4" presStyleLbl="node1" presStyleIdx="3" presStyleCnt="5">
        <dgm:presLayoutVars>
          <dgm:bulletEnabled val="1"/>
        </dgm:presLayoutVars>
      </dgm:prSet>
      <dgm:spPr/>
    </dgm:pt>
    <dgm:pt modelId="{F1432412-2963-4E7A-960E-356F3D4461ED}" type="pres">
      <dgm:prSet presAssocID="{B82DB2B3-94E8-4265-83DD-05E36D422BCC}" presName="FiveNodes_5" presStyleLbl="node1" presStyleIdx="4" presStyleCnt="5">
        <dgm:presLayoutVars>
          <dgm:bulletEnabled val="1"/>
        </dgm:presLayoutVars>
      </dgm:prSet>
      <dgm:spPr/>
    </dgm:pt>
    <dgm:pt modelId="{EE8F665A-833B-4F7B-B01B-CC191F6D9550}" type="pres">
      <dgm:prSet presAssocID="{B82DB2B3-94E8-4265-83DD-05E36D422BCC}" presName="FiveConn_1-2" presStyleLbl="fgAccFollowNode1" presStyleIdx="0" presStyleCnt="4">
        <dgm:presLayoutVars>
          <dgm:bulletEnabled val="1"/>
        </dgm:presLayoutVars>
      </dgm:prSet>
      <dgm:spPr/>
    </dgm:pt>
    <dgm:pt modelId="{A4236107-EA9D-4DB8-8CE2-21716C763550}" type="pres">
      <dgm:prSet presAssocID="{B82DB2B3-94E8-4265-83DD-05E36D422BCC}" presName="FiveConn_2-3" presStyleLbl="fgAccFollowNode1" presStyleIdx="1" presStyleCnt="4">
        <dgm:presLayoutVars>
          <dgm:bulletEnabled val="1"/>
        </dgm:presLayoutVars>
      </dgm:prSet>
      <dgm:spPr/>
    </dgm:pt>
    <dgm:pt modelId="{6FA764BF-117E-4689-8F43-51F7654491AF}" type="pres">
      <dgm:prSet presAssocID="{B82DB2B3-94E8-4265-83DD-05E36D422BCC}" presName="FiveConn_3-4" presStyleLbl="fgAccFollowNode1" presStyleIdx="2" presStyleCnt="4">
        <dgm:presLayoutVars>
          <dgm:bulletEnabled val="1"/>
        </dgm:presLayoutVars>
      </dgm:prSet>
      <dgm:spPr/>
    </dgm:pt>
    <dgm:pt modelId="{53303420-C31B-4F06-BABF-13C645EFAD68}" type="pres">
      <dgm:prSet presAssocID="{B82DB2B3-94E8-4265-83DD-05E36D422BCC}" presName="FiveConn_4-5" presStyleLbl="fgAccFollowNode1" presStyleIdx="3" presStyleCnt="4">
        <dgm:presLayoutVars>
          <dgm:bulletEnabled val="1"/>
        </dgm:presLayoutVars>
      </dgm:prSet>
      <dgm:spPr/>
    </dgm:pt>
    <dgm:pt modelId="{4FA5E35F-7AB3-404B-9F5C-86C73F802045}" type="pres">
      <dgm:prSet presAssocID="{B82DB2B3-94E8-4265-83DD-05E36D422BCC}" presName="FiveNodes_1_text" presStyleLbl="node1" presStyleIdx="4" presStyleCnt="5">
        <dgm:presLayoutVars>
          <dgm:bulletEnabled val="1"/>
        </dgm:presLayoutVars>
      </dgm:prSet>
      <dgm:spPr/>
    </dgm:pt>
    <dgm:pt modelId="{7D59EE0F-F7C5-41F9-887B-88EE031DC99F}" type="pres">
      <dgm:prSet presAssocID="{B82DB2B3-94E8-4265-83DD-05E36D422BCC}" presName="FiveNodes_2_text" presStyleLbl="node1" presStyleIdx="4" presStyleCnt="5">
        <dgm:presLayoutVars>
          <dgm:bulletEnabled val="1"/>
        </dgm:presLayoutVars>
      </dgm:prSet>
      <dgm:spPr/>
    </dgm:pt>
    <dgm:pt modelId="{B93B9CAB-1C19-4B38-B176-9FD82C8A6C1E}" type="pres">
      <dgm:prSet presAssocID="{B82DB2B3-94E8-4265-83DD-05E36D422BCC}" presName="FiveNodes_3_text" presStyleLbl="node1" presStyleIdx="4" presStyleCnt="5">
        <dgm:presLayoutVars>
          <dgm:bulletEnabled val="1"/>
        </dgm:presLayoutVars>
      </dgm:prSet>
      <dgm:spPr/>
    </dgm:pt>
    <dgm:pt modelId="{DF500E14-3F5D-45CB-B982-9B4F2AF37E54}" type="pres">
      <dgm:prSet presAssocID="{B82DB2B3-94E8-4265-83DD-05E36D422BCC}" presName="FiveNodes_4_text" presStyleLbl="node1" presStyleIdx="4" presStyleCnt="5">
        <dgm:presLayoutVars>
          <dgm:bulletEnabled val="1"/>
        </dgm:presLayoutVars>
      </dgm:prSet>
      <dgm:spPr/>
    </dgm:pt>
    <dgm:pt modelId="{030E9453-68F5-4116-B684-238252680117}" type="pres">
      <dgm:prSet presAssocID="{B82DB2B3-94E8-4265-83DD-05E36D422BCC}" presName="FiveNodes_5_text" presStyleLbl="node1" presStyleIdx="4" presStyleCnt="5">
        <dgm:presLayoutVars>
          <dgm:bulletEnabled val="1"/>
        </dgm:presLayoutVars>
      </dgm:prSet>
      <dgm:spPr/>
    </dgm:pt>
  </dgm:ptLst>
  <dgm:cxnLst>
    <dgm:cxn modelId="{AD648C09-C92F-4897-9FA7-3DA9669B4773}" type="presOf" srcId="{3DB1374A-F572-45E1-8EB4-974E1817FC48}" destId="{EE8F665A-833B-4F7B-B01B-CC191F6D9550}" srcOrd="0" destOrd="0" presId="urn:microsoft.com/office/officeart/2005/8/layout/vProcess5"/>
    <dgm:cxn modelId="{82E3BF32-C07B-467F-BC74-B13E72AEA03C}" srcId="{B82DB2B3-94E8-4265-83DD-05E36D422BCC}" destId="{3FA5BDBF-BB38-418B-B0CB-4922BE065F66}" srcOrd="0" destOrd="0" parTransId="{06423C05-77B6-4F3D-9354-9D643FDBE684}" sibTransId="{3DB1374A-F572-45E1-8EB4-974E1817FC48}"/>
    <dgm:cxn modelId="{CCEDBD38-3899-41C0-B972-92F45D3887B1}" type="presOf" srcId="{21D71B69-81AA-46AE-934F-468A2538AAF4}" destId="{7D59EE0F-F7C5-41F9-887B-88EE031DC99F}" srcOrd="1" destOrd="0" presId="urn:microsoft.com/office/officeart/2005/8/layout/vProcess5"/>
    <dgm:cxn modelId="{89367D4F-3F67-4495-981F-DD2B047ABCBD}" srcId="{B82DB2B3-94E8-4265-83DD-05E36D422BCC}" destId="{C26E705A-7AD7-4D4F-9F89-D83CE16B071A}" srcOrd="4" destOrd="0" parTransId="{33C8210D-894E-4D1F-8CCE-82B8F2AE7E68}" sibTransId="{A57BC712-D460-48AE-8E6C-D5A33D1C0CC5}"/>
    <dgm:cxn modelId="{80264351-38FC-46AB-B176-9CC224B33DA4}" srcId="{B82DB2B3-94E8-4265-83DD-05E36D422BCC}" destId="{E880ED31-99E7-4489-9DE6-0C539CFC571A}" srcOrd="3" destOrd="0" parTransId="{6AE881F4-5E2D-4F00-B33C-344859730BB6}" sibTransId="{4DF20795-04EA-45F0-8759-10F6429DC41A}"/>
    <dgm:cxn modelId="{D642BF72-5CDD-4CA6-9307-F2E8FCF1CE92}" type="presOf" srcId="{E880ED31-99E7-4489-9DE6-0C539CFC571A}" destId="{88FD51DE-7446-482F-9AEB-0C54B00F7EA6}" srcOrd="0" destOrd="0" presId="urn:microsoft.com/office/officeart/2005/8/layout/vProcess5"/>
    <dgm:cxn modelId="{FBC92477-32CB-4837-A932-6815C6C3A8D7}" type="presOf" srcId="{E880ED31-99E7-4489-9DE6-0C539CFC571A}" destId="{DF500E14-3F5D-45CB-B982-9B4F2AF37E54}" srcOrd="1" destOrd="0" presId="urn:microsoft.com/office/officeart/2005/8/layout/vProcess5"/>
    <dgm:cxn modelId="{3F3AAA58-AF34-4675-917C-957AFE17C53E}" srcId="{B82DB2B3-94E8-4265-83DD-05E36D422BCC}" destId="{7D0E27F2-DF14-4FC0-9E8A-F54B91A05507}" srcOrd="6" destOrd="0" parTransId="{0C7C0765-630F-4C60-B35E-23368CA339B3}" sibTransId="{7D805C15-7B17-4D73-8255-1B7B8B8E704F}"/>
    <dgm:cxn modelId="{FE40B278-94C7-4E8A-BFA1-60C56D0B4BDB}" type="presOf" srcId="{C26E705A-7AD7-4D4F-9F89-D83CE16B071A}" destId="{030E9453-68F5-4116-B684-238252680117}" srcOrd="1" destOrd="0" presId="urn:microsoft.com/office/officeart/2005/8/layout/vProcess5"/>
    <dgm:cxn modelId="{B710FF59-DDA9-4EB4-A5CB-0A390F7BC90C}" srcId="{B82DB2B3-94E8-4265-83DD-05E36D422BCC}" destId="{610DEB01-1E8F-41AA-B318-48B17FFAFD5E}" srcOrd="5" destOrd="0" parTransId="{36C20281-D512-4B00-8F9D-A30591A7CFD8}" sibTransId="{6401238F-12F4-42C3-81B8-DD3330AE9B00}"/>
    <dgm:cxn modelId="{25B0C790-0EAF-44B6-9A0C-C10C64EB2EB8}" type="presOf" srcId="{C26E705A-7AD7-4D4F-9F89-D83CE16B071A}" destId="{F1432412-2963-4E7A-960E-356F3D4461ED}" srcOrd="0" destOrd="0" presId="urn:microsoft.com/office/officeart/2005/8/layout/vProcess5"/>
    <dgm:cxn modelId="{1D890696-F991-4A77-BBD2-06CD5658041D}" type="presOf" srcId="{3FA5BDBF-BB38-418B-B0CB-4922BE065F66}" destId="{4FA5E35F-7AB3-404B-9F5C-86C73F802045}" srcOrd="1" destOrd="0" presId="urn:microsoft.com/office/officeart/2005/8/layout/vProcess5"/>
    <dgm:cxn modelId="{F876939F-B5A3-4426-BE5C-E386E4C2514A}" type="presOf" srcId="{4DF20795-04EA-45F0-8759-10F6429DC41A}" destId="{53303420-C31B-4F06-BABF-13C645EFAD68}" srcOrd="0" destOrd="0" presId="urn:microsoft.com/office/officeart/2005/8/layout/vProcess5"/>
    <dgm:cxn modelId="{52E894A5-C8F0-4EC7-966E-9B6D034B2B4F}" type="presOf" srcId="{21D71B69-81AA-46AE-934F-468A2538AAF4}" destId="{A40C0664-8292-4C7E-84A9-80D3A3007F91}" srcOrd="0" destOrd="0" presId="urn:microsoft.com/office/officeart/2005/8/layout/vProcess5"/>
    <dgm:cxn modelId="{45B64FA7-B597-4DAC-B32C-EBFD2772448A}" srcId="{B82DB2B3-94E8-4265-83DD-05E36D422BCC}" destId="{5A662B5E-C85A-44D3-BED4-0B40A3B6C860}" srcOrd="2" destOrd="0" parTransId="{C4840CB0-91B6-454B-81D8-3951E2BBBF67}" sibTransId="{CE6EF2A6-4B00-4FBD-9E26-CBB6B4040095}"/>
    <dgm:cxn modelId="{7694BCBA-4B4F-4175-8A5E-58265DE80D99}" type="presOf" srcId="{5A662B5E-C85A-44D3-BED4-0B40A3B6C860}" destId="{E29223E5-C71B-4509-A701-6A3104B3FE69}" srcOrd="0" destOrd="0" presId="urn:microsoft.com/office/officeart/2005/8/layout/vProcess5"/>
    <dgm:cxn modelId="{07F7D8D0-7AB6-43AD-A1F0-441861224006}" type="presOf" srcId="{26F731FD-229D-4CEC-B332-7966A11D94AD}" destId="{A4236107-EA9D-4DB8-8CE2-21716C763550}" srcOrd="0" destOrd="0" presId="urn:microsoft.com/office/officeart/2005/8/layout/vProcess5"/>
    <dgm:cxn modelId="{D1EDB0D6-1B1E-49BD-A3B3-4ECD78A734E0}" srcId="{B82DB2B3-94E8-4265-83DD-05E36D422BCC}" destId="{21D71B69-81AA-46AE-934F-468A2538AAF4}" srcOrd="1" destOrd="0" parTransId="{0778B002-8061-4FF5-9A85-A083D72B8526}" sibTransId="{26F731FD-229D-4CEC-B332-7966A11D94AD}"/>
    <dgm:cxn modelId="{FA4054EA-DEFB-40AE-BE8F-C9AD99BADD8D}" type="presOf" srcId="{B82DB2B3-94E8-4265-83DD-05E36D422BCC}" destId="{67609FA3-1E76-4A0F-A55C-AE9CD1E843F3}" srcOrd="0" destOrd="0" presId="urn:microsoft.com/office/officeart/2005/8/layout/vProcess5"/>
    <dgm:cxn modelId="{B1ED73EF-E452-4F93-877F-084E774012DF}" type="presOf" srcId="{3FA5BDBF-BB38-418B-B0CB-4922BE065F66}" destId="{72B1EBEE-77D4-4117-8BB9-1529B9DBBF1F}" srcOrd="0" destOrd="0" presId="urn:microsoft.com/office/officeart/2005/8/layout/vProcess5"/>
    <dgm:cxn modelId="{127882F5-5332-461D-806E-F5E6EDC4894E}" type="presOf" srcId="{5A662B5E-C85A-44D3-BED4-0B40A3B6C860}" destId="{B93B9CAB-1C19-4B38-B176-9FD82C8A6C1E}" srcOrd="1" destOrd="0" presId="urn:microsoft.com/office/officeart/2005/8/layout/vProcess5"/>
    <dgm:cxn modelId="{621FAEFF-79C7-4753-87B5-03573BB4E90E}" type="presOf" srcId="{CE6EF2A6-4B00-4FBD-9E26-CBB6B4040095}" destId="{6FA764BF-117E-4689-8F43-51F7654491AF}" srcOrd="0" destOrd="0" presId="urn:microsoft.com/office/officeart/2005/8/layout/vProcess5"/>
    <dgm:cxn modelId="{CC35B500-1A09-47D1-86C8-483627C5B1CC}" type="presParOf" srcId="{67609FA3-1E76-4A0F-A55C-AE9CD1E843F3}" destId="{822855E5-B4D6-4712-B875-7F1264FBD858}" srcOrd="0" destOrd="0" presId="urn:microsoft.com/office/officeart/2005/8/layout/vProcess5"/>
    <dgm:cxn modelId="{3FE64F5C-FCE9-49F1-BB2A-568957E79BBE}" type="presParOf" srcId="{67609FA3-1E76-4A0F-A55C-AE9CD1E843F3}" destId="{72B1EBEE-77D4-4117-8BB9-1529B9DBBF1F}" srcOrd="1" destOrd="0" presId="urn:microsoft.com/office/officeart/2005/8/layout/vProcess5"/>
    <dgm:cxn modelId="{80B64921-1267-4AC2-A1FB-864F8F51B282}" type="presParOf" srcId="{67609FA3-1E76-4A0F-A55C-AE9CD1E843F3}" destId="{A40C0664-8292-4C7E-84A9-80D3A3007F91}" srcOrd="2" destOrd="0" presId="urn:microsoft.com/office/officeart/2005/8/layout/vProcess5"/>
    <dgm:cxn modelId="{1A020D89-D849-4CEC-BB0D-00D6C8C7A829}" type="presParOf" srcId="{67609FA3-1E76-4A0F-A55C-AE9CD1E843F3}" destId="{E29223E5-C71B-4509-A701-6A3104B3FE69}" srcOrd="3" destOrd="0" presId="urn:microsoft.com/office/officeart/2005/8/layout/vProcess5"/>
    <dgm:cxn modelId="{750857F1-AC70-463B-B07B-483CF5F26186}" type="presParOf" srcId="{67609FA3-1E76-4A0F-A55C-AE9CD1E843F3}" destId="{88FD51DE-7446-482F-9AEB-0C54B00F7EA6}" srcOrd="4" destOrd="0" presId="urn:microsoft.com/office/officeart/2005/8/layout/vProcess5"/>
    <dgm:cxn modelId="{A850F0C3-E0C5-4EFC-A8EE-255665C4FACB}" type="presParOf" srcId="{67609FA3-1E76-4A0F-A55C-AE9CD1E843F3}" destId="{F1432412-2963-4E7A-960E-356F3D4461ED}" srcOrd="5" destOrd="0" presId="urn:microsoft.com/office/officeart/2005/8/layout/vProcess5"/>
    <dgm:cxn modelId="{6EDA6A91-AB6B-4B86-B431-5ADD88F37F75}" type="presParOf" srcId="{67609FA3-1E76-4A0F-A55C-AE9CD1E843F3}" destId="{EE8F665A-833B-4F7B-B01B-CC191F6D9550}" srcOrd="6" destOrd="0" presId="urn:microsoft.com/office/officeart/2005/8/layout/vProcess5"/>
    <dgm:cxn modelId="{271FE96A-A455-4FD6-8D67-D19B122A5EC0}" type="presParOf" srcId="{67609FA3-1E76-4A0F-A55C-AE9CD1E843F3}" destId="{A4236107-EA9D-4DB8-8CE2-21716C763550}" srcOrd="7" destOrd="0" presId="urn:microsoft.com/office/officeart/2005/8/layout/vProcess5"/>
    <dgm:cxn modelId="{9ACFA85F-5FA0-430B-94CE-BFFC5D533F46}" type="presParOf" srcId="{67609FA3-1E76-4A0F-A55C-AE9CD1E843F3}" destId="{6FA764BF-117E-4689-8F43-51F7654491AF}" srcOrd="8" destOrd="0" presId="urn:microsoft.com/office/officeart/2005/8/layout/vProcess5"/>
    <dgm:cxn modelId="{9D2F46A4-8F7E-4777-9E0F-594566D8CE85}" type="presParOf" srcId="{67609FA3-1E76-4A0F-A55C-AE9CD1E843F3}" destId="{53303420-C31B-4F06-BABF-13C645EFAD68}" srcOrd="9" destOrd="0" presId="urn:microsoft.com/office/officeart/2005/8/layout/vProcess5"/>
    <dgm:cxn modelId="{9BF75AB8-AFA0-4BC7-9D8B-E6D4AD549FCD}" type="presParOf" srcId="{67609FA3-1E76-4A0F-A55C-AE9CD1E843F3}" destId="{4FA5E35F-7AB3-404B-9F5C-86C73F802045}" srcOrd="10" destOrd="0" presId="urn:microsoft.com/office/officeart/2005/8/layout/vProcess5"/>
    <dgm:cxn modelId="{0D4E6556-1A37-40E0-902D-B24D954F3D1B}" type="presParOf" srcId="{67609FA3-1E76-4A0F-A55C-AE9CD1E843F3}" destId="{7D59EE0F-F7C5-41F9-887B-88EE031DC99F}" srcOrd="11" destOrd="0" presId="urn:microsoft.com/office/officeart/2005/8/layout/vProcess5"/>
    <dgm:cxn modelId="{3DEE78EC-56C9-4D19-BC15-876500EEB1F5}" type="presParOf" srcId="{67609FA3-1E76-4A0F-A55C-AE9CD1E843F3}" destId="{B93B9CAB-1C19-4B38-B176-9FD82C8A6C1E}" srcOrd="12" destOrd="0" presId="urn:microsoft.com/office/officeart/2005/8/layout/vProcess5"/>
    <dgm:cxn modelId="{7FA2BDC2-387E-43A0-AC30-A18B884D9136}" type="presParOf" srcId="{67609FA3-1E76-4A0F-A55C-AE9CD1E843F3}" destId="{DF500E14-3F5D-45CB-B982-9B4F2AF37E54}" srcOrd="13" destOrd="0" presId="urn:microsoft.com/office/officeart/2005/8/layout/vProcess5"/>
    <dgm:cxn modelId="{72E82A55-A5CC-4D84-9FDE-051D9C419D98}" type="presParOf" srcId="{67609FA3-1E76-4A0F-A55C-AE9CD1E843F3}" destId="{030E9453-68F5-4116-B684-238252680117}" srcOrd="14"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A924287-14AF-4042-AD66-A35CF386107C}"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it-IT"/>
        </a:p>
      </dgm:t>
    </dgm:pt>
    <dgm:pt modelId="{D8F4D0B4-EDB1-407C-8E91-40BF67094908}">
      <dgm:prSet phldrT="[Testo]"/>
      <dgm:spPr/>
      <dgm:t>
        <a:bodyPr/>
        <a:lstStyle/>
        <a:p>
          <a:r>
            <a:rPr lang="it-IT" dirty="0"/>
            <a:t>Diritto all'istruzione</a:t>
          </a:r>
        </a:p>
      </dgm:t>
    </dgm:pt>
    <dgm:pt modelId="{FC919F79-3401-4F71-A975-66B9B0728344}" type="parTrans" cxnId="{014C0089-2C2E-475F-B4D0-D85F478FD1E4}">
      <dgm:prSet/>
      <dgm:spPr/>
      <dgm:t>
        <a:bodyPr/>
        <a:lstStyle/>
        <a:p>
          <a:endParaRPr lang="it-IT"/>
        </a:p>
      </dgm:t>
    </dgm:pt>
    <dgm:pt modelId="{64C14820-FFDF-466B-95C0-C12BBFEDD109}" type="sibTrans" cxnId="{014C0089-2C2E-475F-B4D0-D85F478FD1E4}">
      <dgm:prSet/>
      <dgm:spPr/>
      <dgm:t>
        <a:bodyPr/>
        <a:lstStyle/>
        <a:p>
          <a:endParaRPr lang="it-IT"/>
        </a:p>
      </dgm:t>
    </dgm:pt>
    <dgm:pt modelId="{FD906B8E-B662-43E0-965D-AAF62B659E79}">
      <dgm:prSet phldrT="[Testo]"/>
      <dgm:spPr/>
      <dgm:t>
        <a:bodyPr/>
        <a:lstStyle/>
        <a:p>
          <a:r>
            <a:rPr lang="it-IT" dirty="0"/>
            <a:t>Diritto di trasmettere l’esperienza alle nuove generazioni</a:t>
          </a:r>
        </a:p>
      </dgm:t>
    </dgm:pt>
    <dgm:pt modelId="{A6EC9609-1AAB-4ED3-8E96-0E6066A05E54}" type="parTrans" cxnId="{A9648200-92DC-4CF6-A330-C232D30248E2}">
      <dgm:prSet/>
      <dgm:spPr/>
      <dgm:t>
        <a:bodyPr/>
        <a:lstStyle/>
        <a:p>
          <a:endParaRPr lang="it-IT"/>
        </a:p>
      </dgm:t>
    </dgm:pt>
    <dgm:pt modelId="{19C2CEC5-CF19-4152-ACF5-C18231E6F776}" type="sibTrans" cxnId="{A9648200-92DC-4CF6-A330-C232D30248E2}">
      <dgm:prSet/>
      <dgm:spPr/>
      <dgm:t>
        <a:bodyPr/>
        <a:lstStyle/>
        <a:p>
          <a:endParaRPr lang="it-IT"/>
        </a:p>
      </dgm:t>
    </dgm:pt>
    <dgm:pt modelId="{8FFD1E52-FFA4-4D92-9708-D428C06E1E32}">
      <dgm:prSet phldrT="[Testo]"/>
      <dgm:spPr/>
      <dgm:t>
        <a:bodyPr/>
        <a:lstStyle/>
        <a:p>
          <a:r>
            <a:rPr lang="it-IT" dirty="0"/>
            <a:t>Istruzione PUBBLICA</a:t>
          </a:r>
        </a:p>
      </dgm:t>
    </dgm:pt>
    <dgm:pt modelId="{69DEBC98-B929-4A18-8657-3189C1BADAC8}" type="parTrans" cxnId="{B58E0C93-1201-4888-9595-E9D8BB546457}">
      <dgm:prSet/>
      <dgm:spPr/>
      <dgm:t>
        <a:bodyPr/>
        <a:lstStyle/>
        <a:p>
          <a:endParaRPr lang="it-IT"/>
        </a:p>
      </dgm:t>
    </dgm:pt>
    <dgm:pt modelId="{E4108CB4-85A7-4D27-84BF-5841937316A1}" type="sibTrans" cxnId="{B58E0C93-1201-4888-9595-E9D8BB546457}">
      <dgm:prSet/>
      <dgm:spPr/>
      <dgm:t>
        <a:bodyPr/>
        <a:lstStyle/>
        <a:p>
          <a:endParaRPr lang="it-IT"/>
        </a:p>
      </dgm:t>
    </dgm:pt>
    <dgm:pt modelId="{DB6D70F7-6E85-4795-9947-A69A16719A17}">
      <dgm:prSet phldrT="[Testo]"/>
      <dgm:spPr/>
      <dgm:t>
        <a:bodyPr/>
        <a:lstStyle/>
        <a:p>
          <a:r>
            <a:rPr lang="it-IT" dirty="0"/>
            <a:t>Riconoscimento dell’importanza dei genitori e del ruolo della famiglia</a:t>
          </a:r>
        </a:p>
      </dgm:t>
    </dgm:pt>
    <dgm:pt modelId="{44C6AE28-75A7-4903-A8B5-87CCC7053E26}" type="parTrans" cxnId="{099D5DD8-6F24-48A5-B207-3D28F720D72F}">
      <dgm:prSet/>
      <dgm:spPr/>
      <dgm:t>
        <a:bodyPr/>
        <a:lstStyle/>
        <a:p>
          <a:endParaRPr lang="it-IT"/>
        </a:p>
      </dgm:t>
    </dgm:pt>
    <dgm:pt modelId="{034A443D-CC0C-4F5A-9362-C1AA2E4E8CB9}" type="sibTrans" cxnId="{099D5DD8-6F24-48A5-B207-3D28F720D72F}">
      <dgm:prSet/>
      <dgm:spPr/>
      <dgm:t>
        <a:bodyPr/>
        <a:lstStyle/>
        <a:p>
          <a:endParaRPr lang="it-IT"/>
        </a:p>
      </dgm:t>
    </dgm:pt>
    <dgm:pt modelId="{410B2EDE-3E84-40E1-B277-6C6496CE6B83}" type="pres">
      <dgm:prSet presAssocID="{6A924287-14AF-4042-AD66-A35CF386107C}" presName="diagram" presStyleCnt="0">
        <dgm:presLayoutVars>
          <dgm:dir/>
          <dgm:resizeHandles val="exact"/>
        </dgm:presLayoutVars>
      </dgm:prSet>
      <dgm:spPr/>
    </dgm:pt>
    <dgm:pt modelId="{613DF0A0-A292-4467-AAE8-8DCECDDC6602}" type="pres">
      <dgm:prSet presAssocID="{D8F4D0B4-EDB1-407C-8E91-40BF67094908}" presName="node" presStyleLbl="node1" presStyleIdx="0" presStyleCnt="4">
        <dgm:presLayoutVars>
          <dgm:bulletEnabled val="1"/>
        </dgm:presLayoutVars>
      </dgm:prSet>
      <dgm:spPr/>
    </dgm:pt>
    <dgm:pt modelId="{D913B55F-8113-47A6-B853-BA5D3937E4BA}" type="pres">
      <dgm:prSet presAssocID="{64C14820-FFDF-466B-95C0-C12BBFEDD109}" presName="sibTrans" presStyleCnt="0"/>
      <dgm:spPr/>
    </dgm:pt>
    <dgm:pt modelId="{52DD04A1-494C-4D8A-B4BE-F130A9FBF3F2}" type="pres">
      <dgm:prSet presAssocID="{DB6D70F7-6E85-4795-9947-A69A16719A17}" presName="node" presStyleLbl="node1" presStyleIdx="1" presStyleCnt="4">
        <dgm:presLayoutVars>
          <dgm:bulletEnabled val="1"/>
        </dgm:presLayoutVars>
      </dgm:prSet>
      <dgm:spPr/>
    </dgm:pt>
    <dgm:pt modelId="{C7288A03-1E2E-41F8-AB92-D6B639675F93}" type="pres">
      <dgm:prSet presAssocID="{034A443D-CC0C-4F5A-9362-C1AA2E4E8CB9}" presName="sibTrans" presStyleCnt="0"/>
      <dgm:spPr/>
    </dgm:pt>
    <dgm:pt modelId="{B405DACE-5E9F-4426-905B-A5AD2716F6CF}" type="pres">
      <dgm:prSet presAssocID="{FD906B8E-B662-43E0-965D-AAF62B659E79}" presName="node" presStyleLbl="node1" presStyleIdx="2" presStyleCnt="4">
        <dgm:presLayoutVars>
          <dgm:bulletEnabled val="1"/>
        </dgm:presLayoutVars>
      </dgm:prSet>
      <dgm:spPr/>
    </dgm:pt>
    <dgm:pt modelId="{6B07164D-E89C-4C7C-BCBD-05531196B44C}" type="pres">
      <dgm:prSet presAssocID="{19C2CEC5-CF19-4152-ACF5-C18231E6F776}" presName="sibTrans" presStyleCnt="0"/>
      <dgm:spPr/>
    </dgm:pt>
    <dgm:pt modelId="{BA650A61-986E-4819-B07B-903ABE2CF404}" type="pres">
      <dgm:prSet presAssocID="{8FFD1E52-FFA4-4D92-9708-D428C06E1E32}" presName="node" presStyleLbl="node1" presStyleIdx="3" presStyleCnt="4">
        <dgm:presLayoutVars>
          <dgm:bulletEnabled val="1"/>
        </dgm:presLayoutVars>
      </dgm:prSet>
      <dgm:spPr/>
    </dgm:pt>
  </dgm:ptLst>
  <dgm:cxnLst>
    <dgm:cxn modelId="{A9648200-92DC-4CF6-A330-C232D30248E2}" srcId="{6A924287-14AF-4042-AD66-A35CF386107C}" destId="{FD906B8E-B662-43E0-965D-AAF62B659E79}" srcOrd="2" destOrd="0" parTransId="{A6EC9609-1AAB-4ED3-8E96-0E6066A05E54}" sibTransId="{19C2CEC5-CF19-4152-ACF5-C18231E6F776}"/>
    <dgm:cxn modelId="{53C7BD1A-F99B-48AE-A7B0-B5A965349203}" type="presOf" srcId="{D8F4D0B4-EDB1-407C-8E91-40BF67094908}" destId="{613DF0A0-A292-4467-AAE8-8DCECDDC6602}" srcOrd="0" destOrd="0" presId="urn:microsoft.com/office/officeart/2005/8/layout/default"/>
    <dgm:cxn modelId="{4C26284A-B1DE-4369-8F76-80A3F2004AEA}" type="presOf" srcId="{6A924287-14AF-4042-AD66-A35CF386107C}" destId="{410B2EDE-3E84-40E1-B277-6C6496CE6B83}" srcOrd="0" destOrd="0" presId="urn:microsoft.com/office/officeart/2005/8/layout/default"/>
    <dgm:cxn modelId="{DDA63955-FB4E-4651-BAEC-7BDC6360887D}" type="presOf" srcId="{FD906B8E-B662-43E0-965D-AAF62B659E79}" destId="{B405DACE-5E9F-4426-905B-A5AD2716F6CF}" srcOrd="0" destOrd="0" presId="urn:microsoft.com/office/officeart/2005/8/layout/default"/>
    <dgm:cxn modelId="{014C0089-2C2E-475F-B4D0-D85F478FD1E4}" srcId="{6A924287-14AF-4042-AD66-A35CF386107C}" destId="{D8F4D0B4-EDB1-407C-8E91-40BF67094908}" srcOrd="0" destOrd="0" parTransId="{FC919F79-3401-4F71-A975-66B9B0728344}" sibTransId="{64C14820-FFDF-466B-95C0-C12BBFEDD109}"/>
    <dgm:cxn modelId="{B58E0C93-1201-4888-9595-E9D8BB546457}" srcId="{6A924287-14AF-4042-AD66-A35CF386107C}" destId="{8FFD1E52-FFA4-4D92-9708-D428C06E1E32}" srcOrd="3" destOrd="0" parTransId="{69DEBC98-B929-4A18-8657-3189C1BADAC8}" sibTransId="{E4108CB4-85A7-4D27-84BF-5841937316A1}"/>
    <dgm:cxn modelId="{0827F4A4-B347-43DA-A8C8-D6EB1F4C3B87}" type="presOf" srcId="{8FFD1E52-FFA4-4D92-9708-D428C06E1E32}" destId="{BA650A61-986E-4819-B07B-903ABE2CF404}" srcOrd="0" destOrd="0" presId="urn:microsoft.com/office/officeart/2005/8/layout/default"/>
    <dgm:cxn modelId="{9571FFB4-F941-4BED-9D5A-2335426EFAEA}" type="presOf" srcId="{DB6D70F7-6E85-4795-9947-A69A16719A17}" destId="{52DD04A1-494C-4D8A-B4BE-F130A9FBF3F2}" srcOrd="0" destOrd="0" presId="urn:microsoft.com/office/officeart/2005/8/layout/default"/>
    <dgm:cxn modelId="{099D5DD8-6F24-48A5-B207-3D28F720D72F}" srcId="{6A924287-14AF-4042-AD66-A35CF386107C}" destId="{DB6D70F7-6E85-4795-9947-A69A16719A17}" srcOrd="1" destOrd="0" parTransId="{44C6AE28-75A7-4903-A8B5-87CCC7053E26}" sibTransId="{034A443D-CC0C-4F5A-9362-C1AA2E4E8CB9}"/>
    <dgm:cxn modelId="{AE23EC0C-E6F9-42F8-BB19-593C97FAD9C5}" type="presParOf" srcId="{410B2EDE-3E84-40E1-B277-6C6496CE6B83}" destId="{613DF0A0-A292-4467-AAE8-8DCECDDC6602}" srcOrd="0" destOrd="0" presId="urn:microsoft.com/office/officeart/2005/8/layout/default"/>
    <dgm:cxn modelId="{52AB28F5-5D79-48B1-AF4A-C63C841833B2}" type="presParOf" srcId="{410B2EDE-3E84-40E1-B277-6C6496CE6B83}" destId="{D913B55F-8113-47A6-B853-BA5D3937E4BA}" srcOrd="1" destOrd="0" presId="urn:microsoft.com/office/officeart/2005/8/layout/default"/>
    <dgm:cxn modelId="{37364F9E-3383-461E-8C64-9BC1029828AD}" type="presParOf" srcId="{410B2EDE-3E84-40E1-B277-6C6496CE6B83}" destId="{52DD04A1-494C-4D8A-B4BE-F130A9FBF3F2}" srcOrd="2" destOrd="0" presId="urn:microsoft.com/office/officeart/2005/8/layout/default"/>
    <dgm:cxn modelId="{049EA235-6C2D-4CCB-A105-2C1E7C7B8847}" type="presParOf" srcId="{410B2EDE-3E84-40E1-B277-6C6496CE6B83}" destId="{C7288A03-1E2E-41F8-AB92-D6B639675F93}" srcOrd="3" destOrd="0" presId="urn:microsoft.com/office/officeart/2005/8/layout/default"/>
    <dgm:cxn modelId="{7F0A1062-3A75-4FC8-A8C2-A81AA0EB9A51}" type="presParOf" srcId="{410B2EDE-3E84-40E1-B277-6C6496CE6B83}" destId="{B405DACE-5E9F-4426-905B-A5AD2716F6CF}" srcOrd="4" destOrd="0" presId="urn:microsoft.com/office/officeart/2005/8/layout/default"/>
    <dgm:cxn modelId="{B638F2B8-087A-4C1C-AC82-256F24495B99}" type="presParOf" srcId="{410B2EDE-3E84-40E1-B277-6C6496CE6B83}" destId="{6B07164D-E89C-4C7C-BCBD-05531196B44C}" srcOrd="5" destOrd="0" presId="urn:microsoft.com/office/officeart/2005/8/layout/default"/>
    <dgm:cxn modelId="{4458A746-F4F7-49D4-8B45-0B22900F50AA}" type="presParOf" srcId="{410B2EDE-3E84-40E1-B277-6C6496CE6B83}" destId="{BA650A61-986E-4819-B07B-903ABE2CF404}" srcOrd="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E916D5F-B199-4F1D-A5C8-ABC8AFB450A7}" type="doc">
      <dgm:prSet loTypeId="urn:microsoft.com/office/officeart/2008/layout/HorizontalMultiLevelHierarchy" loCatId="hierarchy" qsTypeId="urn:microsoft.com/office/officeart/2005/8/quickstyle/simple2" qsCatId="simple" csTypeId="urn:microsoft.com/office/officeart/2005/8/colors/colorful5" csCatId="colorful" phldr="1"/>
      <dgm:spPr/>
      <dgm:t>
        <a:bodyPr/>
        <a:lstStyle/>
        <a:p>
          <a:endParaRPr lang="it-IT"/>
        </a:p>
      </dgm:t>
    </dgm:pt>
    <dgm:pt modelId="{95D72946-24F5-4884-86B1-8A99A7E982A8}">
      <dgm:prSet phldrT="[Testo]"/>
      <dgm:spPr/>
      <dgm:t>
        <a:bodyPr/>
        <a:lstStyle/>
        <a:p>
          <a:r>
            <a:rPr lang="it-IT" dirty="0"/>
            <a:t>Istruzione</a:t>
          </a:r>
        </a:p>
      </dgm:t>
    </dgm:pt>
    <dgm:pt modelId="{E18F6D09-3792-4209-9FAC-493148855870}" type="parTrans" cxnId="{8BDFC13E-8A37-40D0-92BC-CFE31D156C4A}">
      <dgm:prSet/>
      <dgm:spPr/>
      <dgm:t>
        <a:bodyPr/>
        <a:lstStyle/>
        <a:p>
          <a:endParaRPr lang="it-IT"/>
        </a:p>
      </dgm:t>
    </dgm:pt>
    <dgm:pt modelId="{BA73FBE9-6615-440B-9260-9E7702AA26D6}" type="sibTrans" cxnId="{8BDFC13E-8A37-40D0-92BC-CFE31D156C4A}">
      <dgm:prSet/>
      <dgm:spPr/>
      <dgm:t>
        <a:bodyPr/>
        <a:lstStyle/>
        <a:p>
          <a:endParaRPr lang="it-IT"/>
        </a:p>
      </dgm:t>
    </dgm:pt>
    <dgm:pt modelId="{786C34B4-6EA4-45BC-BE1D-8469F5514E21}">
      <dgm:prSet phldrT="[Testo]"/>
      <dgm:spPr/>
      <dgm:t>
        <a:bodyPr/>
        <a:lstStyle/>
        <a:p>
          <a:r>
            <a:rPr lang="it-IT" b="1" dirty="0"/>
            <a:t>Diritto fondamentale</a:t>
          </a:r>
        </a:p>
      </dgm:t>
    </dgm:pt>
    <dgm:pt modelId="{59A4FB72-0E6B-43B8-8D4D-8153131B184E}" type="parTrans" cxnId="{68B1A280-8A1E-44DA-B94C-274F7931227E}">
      <dgm:prSet/>
      <dgm:spPr/>
      <dgm:t>
        <a:bodyPr/>
        <a:lstStyle/>
        <a:p>
          <a:endParaRPr lang="it-IT"/>
        </a:p>
      </dgm:t>
    </dgm:pt>
    <dgm:pt modelId="{E98E5078-B883-4A69-BE04-4E91F3802C32}" type="sibTrans" cxnId="{68B1A280-8A1E-44DA-B94C-274F7931227E}">
      <dgm:prSet/>
      <dgm:spPr/>
      <dgm:t>
        <a:bodyPr/>
        <a:lstStyle/>
        <a:p>
          <a:endParaRPr lang="it-IT"/>
        </a:p>
      </dgm:t>
    </dgm:pt>
    <dgm:pt modelId="{4CCB6FA1-F58A-4C18-9BA8-F2872A87CA1E}">
      <dgm:prSet phldrT="[Testo]"/>
      <dgm:spPr/>
      <dgm:t>
        <a:bodyPr/>
        <a:lstStyle/>
        <a:p>
          <a:r>
            <a:rPr lang="it-IT" b="1" dirty="0"/>
            <a:t>Doverosità</a:t>
          </a:r>
        </a:p>
      </dgm:t>
    </dgm:pt>
    <dgm:pt modelId="{A70D01D2-EDCC-47AE-BD62-13A3BF0FA44C}" type="parTrans" cxnId="{17CF3DF5-9215-496E-8CB1-5458EDE28CB3}">
      <dgm:prSet/>
      <dgm:spPr/>
      <dgm:t>
        <a:bodyPr/>
        <a:lstStyle/>
        <a:p>
          <a:endParaRPr lang="it-IT"/>
        </a:p>
      </dgm:t>
    </dgm:pt>
    <dgm:pt modelId="{58AFD6F8-5824-454F-ACC0-2D6EA4119334}" type="sibTrans" cxnId="{17CF3DF5-9215-496E-8CB1-5458EDE28CB3}">
      <dgm:prSet/>
      <dgm:spPr/>
      <dgm:t>
        <a:bodyPr/>
        <a:lstStyle/>
        <a:p>
          <a:endParaRPr lang="it-IT"/>
        </a:p>
      </dgm:t>
    </dgm:pt>
    <dgm:pt modelId="{5692B571-2D54-409F-961A-BC0D483E9267}">
      <dgm:prSet phldrT="[Testo]"/>
      <dgm:spPr/>
      <dgm:t>
        <a:bodyPr/>
        <a:lstStyle/>
        <a:p>
          <a:r>
            <a:rPr lang="it-IT" dirty="0"/>
            <a:t>Prestazione del soggetto pubblico</a:t>
          </a:r>
        </a:p>
      </dgm:t>
    </dgm:pt>
    <dgm:pt modelId="{BD7F4CC7-5EEE-4E9E-9FA8-FA7291E1EAA8}" type="parTrans" cxnId="{480448DC-BB3E-44B1-B6E4-E39542AE59F4}">
      <dgm:prSet/>
      <dgm:spPr/>
      <dgm:t>
        <a:bodyPr/>
        <a:lstStyle/>
        <a:p>
          <a:endParaRPr lang="it-IT"/>
        </a:p>
      </dgm:t>
    </dgm:pt>
    <dgm:pt modelId="{DE36012A-668B-4214-92B2-BEE6840B607C}" type="sibTrans" cxnId="{480448DC-BB3E-44B1-B6E4-E39542AE59F4}">
      <dgm:prSet/>
      <dgm:spPr/>
      <dgm:t>
        <a:bodyPr/>
        <a:lstStyle/>
        <a:p>
          <a:endParaRPr lang="it-IT"/>
        </a:p>
      </dgm:t>
    </dgm:pt>
    <dgm:pt modelId="{9AFD0713-0F4B-4F29-BA25-D4B0604DF149}">
      <dgm:prSet phldrT="[Testo]"/>
      <dgm:spPr/>
      <dgm:t>
        <a:bodyPr/>
        <a:lstStyle/>
        <a:p>
          <a:r>
            <a:rPr lang="it-IT" dirty="0"/>
            <a:t>Garanzia dell’effettività del diritto</a:t>
          </a:r>
        </a:p>
      </dgm:t>
    </dgm:pt>
    <dgm:pt modelId="{3D04C13C-F8C4-4DF5-90E6-62FECFED8230}" type="parTrans" cxnId="{CFAD5C97-F8F1-4D62-991D-E40244058AFC}">
      <dgm:prSet/>
      <dgm:spPr/>
      <dgm:t>
        <a:bodyPr/>
        <a:lstStyle/>
        <a:p>
          <a:endParaRPr lang="it-IT"/>
        </a:p>
      </dgm:t>
    </dgm:pt>
    <dgm:pt modelId="{88E14A7F-A9B3-4DB5-8AA1-853B5644A65E}" type="sibTrans" cxnId="{CFAD5C97-F8F1-4D62-991D-E40244058AFC}">
      <dgm:prSet/>
      <dgm:spPr/>
      <dgm:t>
        <a:bodyPr/>
        <a:lstStyle/>
        <a:p>
          <a:endParaRPr lang="it-IT"/>
        </a:p>
      </dgm:t>
    </dgm:pt>
    <dgm:pt modelId="{4452DAA6-FA91-457E-BAE0-1E6ED353A88A}">
      <dgm:prSet phldrT="[Testo]"/>
      <dgm:spPr/>
      <dgm:t>
        <a:bodyPr/>
        <a:lstStyle/>
        <a:p>
          <a:r>
            <a:rPr lang="it-IT" dirty="0"/>
            <a:t>Obbligo scolastico</a:t>
          </a:r>
        </a:p>
      </dgm:t>
    </dgm:pt>
    <dgm:pt modelId="{9DBA1919-116A-4F95-9092-83346F0A5AD7}" type="parTrans" cxnId="{4290769C-B647-463E-911B-950392852F24}">
      <dgm:prSet/>
      <dgm:spPr/>
      <dgm:t>
        <a:bodyPr/>
        <a:lstStyle/>
        <a:p>
          <a:endParaRPr lang="it-IT"/>
        </a:p>
      </dgm:t>
    </dgm:pt>
    <dgm:pt modelId="{F6C458EE-FB39-4AD3-A8D5-504B68E00E17}" type="sibTrans" cxnId="{4290769C-B647-463E-911B-950392852F24}">
      <dgm:prSet/>
      <dgm:spPr/>
      <dgm:t>
        <a:bodyPr/>
        <a:lstStyle/>
        <a:p>
          <a:endParaRPr lang="it-IT"/>
        </a:p>
      </dgm:t>
    </dgm:pt>
    <dgm:pt modelId="{5D81C96B-3CD5-4D3A-84C4-8814F6FBE127}">
      <dgm:prSet phldrT="[Testo]"/>
      <dgm:spPr/>
      <dgm:t>
        <a:bodyPr/>
        <a:lstStyle/>
        <a:p>
          <a:r>
            <a:rPr lang="it-IT" dirty="0"/>
            <a:t>Gratuità, ma più in generale ACCESSIBILITA’</a:t>
          </a:r>
        </a:p>
      </dgm:t>
    </dgm:pt>
    <dgm:pt modelId="{F171446F-5526-4D76-98B8-2C57E48CB8C1}" type="parTrans" cxnId="{187AC880-7CF8-4763-B0EE-4AD43CC8CB9D}">
      <dgm:prSet/>
      <dgm:spPr/>
      <dgm:t>
        <a:bodyPr/>
        <a:lstStyle/>
        <a:p>
          <a:endParaRPr lang="it-IT"/>
        </a:p>
      </dgm:t>
    </dgm:pt>
    <dgm:pt modelId="{907D19DC-9E7D-405E-845D-FC9B3F1E4B18}" type="sibTrans" cxnId="{187AC880-7CF8-4763-B0EE-4AD43CC8CB9D}">
      <dgm:prSet/>
      <dgm:spPr/>
      <dgm:t>
        <a:bodyPr/>
        <a:lstStyle/>
        <a:p>
          <a:endParaRPr lang="it-IT"/>
        </a:p>
      </dgm:t>
    </dgm:pt>
    <dgm:pt modelId="{6532EAF5-E330-4A19-BB84-27A049AD5D37}">
      <dgm:prSet phldrT="[Testo]"/>
      <dgm:spPr/>
      <dgm:t>
        <a:bodyPr/>
        <a:lstStyle/>
        <a:p>
          <a:r>
            <a:rPr lang="it-IT" dirty="0"/>
            <a:t>Prestazione del soggetto pubblico</a:t>
          </a:r>
        </a:p>
      </dgm:t>
    </dgm:pt>
    <dgm:pt modelId="{61A3F8A7-127D-4112-8B0A-7BB8EA99BA43}" type="parTrans" cxnId="{84ECD12F-32E8-4391-A0B5-B1B80B8D3606}">
      <dgm:prSet/>
      <dgm:spPr/>
      <dgm:t>
        <a:bodyPr/>
        <a:lstStyle/>
        <a:p>
          <a:endParaRPr lang="it-IT"/>
        </a:p>
      </dgm:t>
    </dgm:pt>
    <dgm:pt modelId="{53230D4B-794D-4285-AF92-AC09576742BA}" type="sibTrans" cxnId="{84ECD12F-32E8-4391-A0B5-B1B80B8D3606}">
      <dgm:prSet/>
      <dgm:spPr/>
      <dgm:t>
        <a:bodyPr/>
        <a:lstStyle/>
        <a:p>
          <a:endParaRPr lang="it-IT"/>
        </a:p>
      </dgm:t>
    </dgm:pt>
    <dgm:pt modelId="{CE3D476B-AA45-40AB-BE61-A1E726D47B58}" type="pres">
      <dgm:prSet presAssocID="{7E916D5F-B199-4F1D-A5C8-ABC8AFB450A7}" presName="Name0" presStyleCnt="0">
        <dgm:presLayoutVars>
          <dgm:chPref val="1"/>
          <dgm:dir/>
          <dgm:animOne val="branch"/>
          <dgm:animLvl val="lvl"/>
          <dgm:resizeHandles val="exact"/>
        </dgm:presLayoutVars>
      </dgm:prSet>
      <dgm:spPr/>
    </dgm:pt>
    <dgm:pt modelId="{A7D505F0-B107-4A02-AAFF-090D1D39C93C}" type="pres">
      <dgm:prSet presAssocID="{95D72946-24F5-4884-86B1-8A99A7E982A8}" presName="root1" presStyleCnt="0"/>
      <dgm:spPr/>
    </dgm:pt>
    <dgm:pt modelId="{25CE7BA8-5745-4274-AB57-03CA3A792E62}" type="pres">
      <dgm:prSet presAssocID="{95D72946-24F5-4884-86B1-8A99A7E982A8}" presName="LevelOneTextNode" presStyleLbl="node0" presStyleIdx="0" presStyleCnt="1">
        <dgm:presLayoutVars>
          <dgm:chPref val="3"/>
        </dgm:presLayoutVars>
      </dgm:prSet>
      <dgm:spPr/>
    </dgm:pt>
    <dgm:pt modelId="{F1F018D6-C4C3-4AC4-B50D-565629D80491}" type="pres">
      <dgm:prSet presAssocID="{95D72946-24F5-4884-86B1-8A99A7E982A8}" presName="level2hierChild" presStyleCnt="0"/>
      <dgm:spPr/>
    </dgm:pt>
    <dgm:pt modelId="{8525F4F2-8F64-44BA-B7D0-33A31F6BCDA0}" type="pres">
      <dgm:prSet presAssocID="{59A4FB72-0E6B-43B8-8D4D-8153131B184E}" presName="conn2-1" presStyleLbl="parChTrans1D2" presStyleIdx="0" presStyleCnt="2"/>
      <dgm:spPr/>
    </dgm:pt>
    <dgm:pt modelId="{ED8A8999-9164-477C-B425-90A6A1D0DF98}" type="pres">
      <dgm:prSet presAssocID="{59A4FB72-0E6B-43B8-8D4D-8153131B184E}" presName="connTx" presStyleLbl="parChTrans1D2" presStyleIdx="0" presStyleCnt="2"/>
      <dgm:spPr/>
    </dgm:pt>
    <dgm:pt modelId="{5138C707-CAC1-4193-8F13-9A6FDC50E66A}" type="pres">
      <dgm:prSet presAssocID="{786C34B4-6EA4-45BC-BE1D-8469F5514E21}" presName="root2" presStyleCnt="0"/>
      <dgm:spPr/>
    </dgm:pt>
    <dgm:pt modelId="{F6F162C8-B317-46FD-BBA6-9ED6DD1F7DE0}" type="pres">
      <dgm:prSet presAssocID="{786C34B4-6EA4-45BC-BE1D-8469F5514E21}" presName="LevelTwoTextNode" presStyleLbl="node2" presStyleIdx="0" presStyleCnt="2">
        <dgm:presLayoutVars>
          <dgm:chPref val="3"/>
        </dgm:presLayoutVars>
      </dgm:prSet>
      <dgm:spPr/>
    </dgm:pt>
    <dgm:pt modelId="{99E7C8C0-59F7-49E0-A3FC-22AB6333FC7E}" type="pres">
      <dgm:prSet presAssocID="{786C34B4-6EA4-45BC-BE1D-8469F5514E21}" presName="level3hierChild" presStyleCnt="0"/>
      <dgm:spPr/>
    </dgm:pt>
    <dgm:pt modelId="{D34E3133-B024-4EAC-835D-F70E31CC367C}" type="pres">
      <dgm:prSet presAssocID="{BD7F4CC7-5EEE-4E9E-9FA8-FA7291E1EAA8}" presName="conn2-1" presStyleLbl="parChTrans1D3" presStyleIdx="0" presStyleCnt="2"/>
      <dgm:spPr/>
    </dgm:pt>
    <dgm:pt modelId="{A6289823-E6A4-4B1E-909D-8B5A64231C27}" type="pres">
      <dgm:prSet presAssocID="{BD7F4CC7-5EEE-4E9E-9FA8-FA7291E1EAA8}" presName="connTx" presStyleLbl="parChTrans1D3" presStyleIdx="0" presStyleCnt="2"/>
      <dgm:spPr/>
    </dgm:pt>
    <dgm:pt modelId="{021B51A0-579A-4A1E-AE96-8F5738833477}" type="pres">
      <dgm:prSet presAssocID="{5692B571-2D54-409F-961A-BC0D483E9267}" presName="root2" presStyleCnt="0"/>
      <dgm:spPr/>
    </dgm:pt>
    <dgm:pt modelId="{4B50332E-2707-4152-B74A-67D07E8CCBF6}" type="pres">
      <dgm:prSet presAssocID="{5692B571-2D54-409F-961A-BC0D483E9267}" presName="LevelTwoTextNode" presStyleLbl="node3" presStyleIdx="0" presStyleCnt="2">
        <dgm:presLayoutVars>
          <dgm:chPref val="3"/>
        </dgm:presLayoutVars>
      </dgm:prSet>
      <dgm:spPr/>
    </dgm:pt>
    <dgm:pt modelId="{41C5B842-385C-4B72-AC38-C453E65E7E7D}" type="pres">
      <dgm:prSet presAssocID="{5692B571-2D54-409F-961A-BC0D483E9267}" presName="level3hierChild" presStyleCnt="0"/>
      <dgm:spPr/>
    </dgm:pt>
    <dgm:pt modelId="{1F493505-24D8-41AD-BADA-FC33D83D3C2C}" type="pres">
      <dgm:prSet presAssocID="{3D04C13C-F8C4-4DF5-90E6-62FECFED8230}" presName="conn2-1" presStyleLbl="parChTrans1D4" presStyleIdx="0" presStyleCnt="3"/>
      <dgm:spPr/>
    </dgm:pt>
    <dgm:pt modelId="{73F99B32-022F-41E3-95C8-53DCA27BA17A}" type="pres">
      <dgm:prSet presAssocID="{3D04C13C-F8C4-4DF5-90E6-62FECFED8230}" presName="connTx" presStyleLbl="parChTrans1D4" presStyleIdx="0" presStyleCnt="3"/>
      <dgm:spPr/>
    </dgm:pt>
    <dgm:pt modelId="{1EC05CBF-04F8-4140-A284-278FF637C314}" type="pres">
      <dgm:prSet presAssocID="{9AFD0713-0F4B-4F29-BA25-D4B0604DF149}" presName="root2" presStyleCnt="0"/>
      <dgm:spPr/>
    </dgm:pt>
    <dgm:pt modelId="{A4F0FA75-3B85-425D-8F60-0A13C01BD61C}" type="pres">
      <dgm:prSet presAssocID="{9AFD0713-0F4B-4F29-BA25-D4B0604DF149}" presName="LevelTwoTextNode" presStyleLbl="node4" presStyleIdx="0" presStyleCnt="3">
        <dgm:presLayoutVars>
          <dgm:chPref val="3"/>
        </dgm:presLayoutVars>
      </dgm:prSet>
      <dgm:spPr/>
    </dgm:pt>
    <dgm:pt modelId="{014D6FA4-4C40-4253-ACAB-D0D0C7E8CACA}" type="pres">
      <dgm:prSet presAssocID="{9AFD0713-0F4B-4F29-BA25-D4B0604DF149}" presName="level3hierChild" presStyleCnt="0"/>
      <dgm:spPr/>
    </dgm:pt>
    <dgm:pt modelId="{252F92AD-9CC3-45AF-B506-2F80E7878679}" type="pres">
      <dgm:prSet presAssocID="{A70D01D2-EDCC-47AE-BD62-13A3BF0FA44C}" presName="conn2-1" presStyleLbl="parChTrans1D2" presStyleIdx="1" presStyleCnt="2"/>
      <dgm:spPr/>
    </dgm:pt>
    <dgm:pt modelId="{6FACB9CB-CBD7-4E08-800D-761781F04940}" type="pres">
      <dgm:prSet presAssocID="{A70D01D2-EDCC-47AE-BD62-13A3BF0FA44C}" presName="connTx" presStyleLbl="parChTrans1D2" presStyleIdx="1" presStyleCnt="2"/>
      <dgm:spPr/>
    </dgm:pt>
    <dgm:pt modelId="{0A250443-185E-457A-AEE0-509216ACA408}" type="pres">
      <dgm:prSet presAssocID="{4CCB6FA1-F58A-4C18-9BA8-F2872A87CA1E}" presName="root2" presStyleCnt="0"/>
      <dgm:spPr/>
    </dgm:pt>
    <dgm:pt modelId="{C57DD717-D0CB-4E39-89C0-202E6687B160}" type="pres">
      <dgm:prSet presAssocID="{4CCB6FA1-F58A-4C18-9BA8-F2872A87CA1E}" presName="LevelTwoTextNode" presStyleLbl="node2" presStyleIdx="1" presStyleCnt="2">
        <dgm:presLayoutVars>
          <dgm:chPref val="3"/>
        </dgm:presLayoutVars>
      </dgm:prSet>
      <dgm:spPr/>
    </dgm:pt>
    <dgm:pt modelId="{7325D417-9EA4-4942-9B49-CC9611936429}" type="pres">
      <dgm:prSet presAssocID="{4CCB6FA1-F58A-4C18-9BA8-F2872A87CA1E}" presName="level3hierChild" presStyleCnt="0"/>
      <dgm:spPr/>
    </dgm:pt>
    <dgm:pt modelId="{FE8D795A-2F71-4F6F-986B-693AEC4F21D6}" type="pres">
      <dgm:prSet presAssocID="{9DBA1919-116A-4F95-9092-83346F0A5AD7}" presName="conn2-1" presStyleLbl="parChTrans1D3" presStyleIdx="1" presStyleCnt="2"/>
      <dgm:spPr/>
    </dgm:pt>
    <dgm:pt modelId="{93A3461D-72CA-4EE2-905A-A78511BA89AE}" type="pres">
      <dgm:prSet presAssocID="{9DBA1919-116A-4F95-9092-83346F0A5AD7}" presName="connTx" presStyleLbl="parChTrans1D3" presStyleIdx="1" presStyleCnt="2"/>
      <dgm:spPr/>
    </dgm:pt>
    <dgm:pt modelId="{7549AE0F-A5FA-42FB-B6FD-59E9B83A57FB}" type="pres">
      <dgm:prSet presAssocID="{4452DAA6-FA91-457E-BAE0-1E6ED353A88A}" presName="root2" presStyleCnt="0"/>
      <dgm:spPr/>
    </dgm:pt>
    <dgm:pt modelId="{44012090-182B-47FF-9D1E-2C81D757969E}" type="pres">
      <dgm:prSet presAssocID="{4452DAA6-FA91-457E-BAE0-1E6ED353A88A}" presName="LevelTwoTextNode" presStyleLbl="node3" presStyleIdx="1" presStyleCnt="2">
        <dgm:presLayoutVars>
          <dgm:chPref val="3"/>
        </dgm:presLayoutVars>
      </dgm:prSet>
      <dgm:spPr/>
    </dgm:pt>
    <dgm:pt modelId="{13CA4403-85D8-49BA-870D-2F97BD6BC270}" type="pres">
      <dgm:prSet presAssocID="{4452DAA6-FA91-457E-BAE0-1E6ED353A88A}" presName="level3hierChild" presStyleCnt="0"/>
      <dgm:spPr/>
    </dgm:pt>
    <dgm:pt modelId="{EED16C9E-468C-4C03-A716-BC79433E0CDF}" type="pres">
      <dgm:prSet presAssocID="{F171446F-5526-4D76-98B8-2C57E48CB8C1}" presName="conn2-1" presStyleLbl="parChTrans1D4" presStyleIdx="1" presStyleCnt="3"/>
      <dgm:spPr/>
    </dgm:pt>
    <dgm:pt modelId="{407D324E-0B4C-4C3B-886E-9FC43D471282}" type="pres">
      <dgm:prSet presAssocID="{F171446F-5526-4D76-98B8-2C57E48CB8C1}" presName="connTx" presStyleLbl="parChTrans1D4" presStyleIdx="1" presStyleCnt="3"/>
      <dgm:spPr/>
    </dgm:pt>
    <dgm:pt modelId="{B55CCFBB-F95B-4AE6-A060-5EBDBE13F849}" type="pres">
      <dgm:prSet presAssocID="{5D81C96B-3CD5-4D3A-84C4-8814F6FBE127}" presName="root2" presStyleCnt="0"/>
      <dgm:spPr/>
    </dgm:pt>
    <dgm:pt modelId="{D53EC2E8-2671-4B12-8573-1F7D91680361}" type="pres">
      <dgm:prSet presAssocID="{5D81C96B-3CD5-4D3A-84C4-8814F6FBE127}" presName="LevelTwoTextNode" presStyleLbl="node4" presStyleIdx="1" presStyleCnt="3">
        <dgm:presLayoutVars>
          <dgm:chPref val="3"/>
        </dgm:presLayoutVars>
      </dgm:prSet>
      <dgm:spPr/>
    </dgm:pt>
    <dgm:pt modelId="{12610CD9-B852-4625-92E7-88EEE802FF31}" type="pres">
      <dgm:prSet presAssocID="{5D81C96B-3CD5-4D3A-84C4-8814F6FBE127}" presName="level3hierChild" presStyleCnt="0"/>
      <dgm:spPr/>
    </dgm:pt>
    <dgm:pt modelId="{E8AC2210-B7A7-404A-BDBB-B85E090EC2B1}" type="pres">
      <dgm:prSet presAssocID="{61A3F8A7-127D-4112-8B0A-7BB8EA99BA43}" presName="conn2-1" presStyleLbl="parChTrans1D4" presStyleIdx="2" presStyleCnt="3"/>
      <dgm:spPr/>
    </dgm:pt>
    <dgm:pt modelId="{B06CF5E3-71CE-4C90-A379-D4DB047F0FCB}" type="pres">
      <dgm:prSet presAssocID="{61A3F8A7-127D-4112-8B0A-7BB8EA99BA43}" presName="connTx" presStyleLbl="parChTrans1D4" presStyleIdx="2" presStyleCnt="3"/>
      <dgm:spPr/>
    </dgm:pt>
    <dgm:pt modelId="{E3C45272-25A4-4A82-9653-34831DC1E0B2}" type="pres">
      <dgm:prSet presAssocID="{6532EAF5-E330-4A19-BB84-27A049AD5D37}" presName="root2" presStyleCnt="0"/>
      <dgm:spPr/>
    </dgm:pt>
    <dgm:pt modelId="{CB9643F6-805A-470D-A9F7-FE04AF6101D3}" type="pres">
      <dgm:prSet presAssocID="{6532EAF5-E330-4A19-BB84-27A049AD5D37}" presName="LevelTwoTextNode" presStyleLbl="node4" presStyleIdx="2" presStyleCnt="3">
        <dgm:presLayoutVars>
          <dgm:chPref val="3"/>
        </dgm:presLayoutVars>
      </dgm:prSet>
      <dgm:spPr/>
    </dgm:pt>
    <dgm:pt modelId="{5D9D6C68-609A-44E7-9393-8DD6749FB568}" type="pres">
      <dgm:prSet presAssocID="{6532EAF5-E330-4A19-BB84-27A049AD5D37}" presName="level3hierChild" presStyleCnt="0"/>
      <dgm:spPr/>
    </dgm:pt>
  </dgm:ptLst>
  <dgm:cxnLst>
    <dgm:cxn modelId="{4E3EE10D-1340-401D-A1F7-2961810C49AD}" type="presOf" srcId="{A70D01D2-EDCC-47AE-BD62-13A3BF0FA44C}" destId="{6FACB9CB-CBD7-4E08-800D-761781F04940}" srcOrd="1" destOrd="0" presId="urn:microsoft.com/office/officeart/2008/layout/HorizontalMultiLevelHierarchy"/>
    <dgm:cxn modelId="{01ACA815-261C-426E-AA8C-67B86FDFE034}" type="presOf" srcId="{4452DAA6-FA91-457E-BAE0-1E6ED353A88A}" destId="{44012090-182B-47FF-9D1E-2C81D757969E}" srcOrd="0" destOrd="0" presId="urn:microsoft.com/office/officeart/2008/layout/HorizontalMultiLevelHierarchy"/>
    <dgm:cxn modelId="{C569EB16-9C0A-4594-87E1-C6C0A4928A9E}" type="presOf" srcId="{59A4FB72-0E6B-43B8-8D4D-8153131B184E}" destId="{ED8A8999-9164-477C-B425-90A6A1D0DF98}" srcOrd="1" destOrd="0" presId="urn:microsoft.com/office/officeart/2008/layout/HorizontalMultiLevelHierarchy"/>
    <dgm:cxn modelId="{A62ACA19-5210-494F-9E1C-312E29382B80}" type="presOf" srcId="{9DBA1919-116A-4F95-9092-83346F0A5AD7}" destId="{FE8D795A-2F71-4F6F-986B-693AEC4F21D6}" srcOrd="0" destOrd="0" presId="urn:microsoft.com/office/officeart/2008/layout/HorizontalMultiLevelHierarchy"/>
    <dgm:cxn modelId="{86D29E20-2B8A-421C-B15D-C806B14B24C1}" type="presOf" srcId="{9AFD0713-0F4B-4F29-BA25-D4B0604DF149}" destId="{A4F0FA75-3B85-425D-8F60-0A13C01BD61C}" srcOrd="0" destOrd="0" presId="urn:microsoft.com/office/officeart/2008/layout/HorizontalMultiLevelHierarchy"/>
    <dgm:cxn modelId="{88CDC927-F164-4016-AD82-53011D2E6276}" type="presOf" srcId="{9DBA1919-116A-4F95-9092-83346F0A5AD7}" destId="{93A3461D-72CA-4EE2-905A-A78511BA89AE}" srcOrd="1" destOrd="0" presId="urn:microsoft.com/office/officeart/2008/layout/HorizontalMultiLevelHierarchy"/>
    <dgm:cxn modelId="{84ECD12F-32E8-4391-A0B5-B1B80B8D3606}" srcId="{4452DAA6-FA91-457E-BAE0-1E6ED353A88A}" destId="{6532EAF5-E330-4A19-BB84-27A049AD5D37}" srcOrd="1" destOrd="0" parTransId="{61A3F8A7-127D-4112-8B0A-7BB8EA99BA43}" sibTransId="{53230D4B-794D-4285-AF92-AC09576742BA}"/>
    <dgm:cxn modelId="{1249403E-B441-4D00-BB37-855E000BAEE7}" type="presOf" srcId="{61A3F8A7-127D-4112-8B0A-7BB8EA99BA43}" destId="{B06CF5E3-71CE-4C90-A379-D4DB047F0FCB}" srcOrd="1" destOrd="0" presId="urn:microsoft.com/office/officeart/2008/layout/HorizontalMultiLevelHierarchy"/>
    <dgm:cxn modelId="{8BDFC13E-8A37-40D0-92BC-CFE31D156C4A}" srcId="{7E916D5F-B199-4F1D-A5C8-ABC8AFB450A7}" destId="{95D72946-24F5-4884-86B1-8A99A7E982A8}" srcOrd="0" destOrd="0" parTransId="{E18F6D09-3792-4209-9FAC-493148855870}" sibTransId="{BA73FBE9-6615-440B-9260-9E7702AA26D6}"/>
    <dgm:cxn modelId="{30A2045F-154D-4B61-A43A-24AA4216EDA0}" type="presOf" srcId="{F171446F-5526-4D76-98B8-2C57E48CB8C1}" destId="{EED16C9E-468C-4C03-A716-BC79433E0CDF}" srcOrd="0" destOrd="0" presId="urn:microsoft.com/office/officeart/2008/layout/HorizontalMultiLevelHierarchy"/>
    <dgm:cxn modelId="{09CEF069-6B3B-4BBD-B89A-51AF90FEDDC2}" type="presOf" srcId="{6532EAF5-E330-4A19-BB84-27A049AD5D37}" destId="{CB9643F6-805A-470D-A9F7-FE04AF6101D3}" srcOrd="0" destOrd="0" presId="urn:microsoft.com/office/officeart/2008/layout/HorizontalMultiLevelHierarchy"/>
    <dgm:cxn modelId="{E648226D-F153-4513-870B-F45D638B3CF2}" type="presOf" srcId="{5D81C96B-3CD5-4D3A-84C4-8814F6FBE127}" destId="{D53EC2E8-2671-4B12-8573-1F7D91680361}" srcOrd="0" destOrd="0" presId="urn:microsoft.com/office/officeart/2008/layout/HorizontalMultiLevelHierarchy"/>
    <dgm:cxn modelId="{0D85D278-1CA1-49BD-9E1E-30269A2A5A5C}" type="presOf" srcId="{BD7F4CC7-5EEE-4E9E-9FA8-FA7291E1EAA8}" destId="{D34E3133-B024-4EAC-835D-F70E31CC367C}" srcOrd="0" destOrd="0" presId="urn:microsoft.com/office/officeart/2008/layout/HorizontalMultiLevelHierarchy"/>
    <dgm:cxn modelId="{AF7FF479-D496-416C-B099-0AD0E63983F5}" type="presOf" srcId="{59A4FB72-0E6B-43B8-8D4D-8153131B184E}" destId="{8525F4F2-8F64-44BA-B7D0-33A31F6BCDA0}" srcOrd="0" destOrd="0" presId="urn:microsoft.com/office/officeart/2008/layout/HorizontalMultiLevelHierarchy"/>
    <dgm:cxn modelId="{66677C7C-33FF-454D-A658-33CF74C49FC8}" type="presOf" srcId="{3D04C13C-F8C4-4DF5-90E6-62FECFED8230}" destId="{1F493505-24D8-41AD-BADA-FC33D83D3C2C}" srcOrd="0" destOrd="0" presId="urn:microsoft.com/office/officeart/2008/layout/HorizontalMultiLevelHierarchy"/>
    <dgm:cxn modelId="{2CEA997F-F78C-46BE-B1AC-7A74987B3579}" type="presOf" srcId="{4CCB6FA1-F58A-4C18-9BA8-F2872A87CA1E}" destId="{C57DD717-D0CB-4E39-89C0-202E6687B160}" srcOrd="0" destOrd="0" presId="urn:microsoft.com/office/officeart/2008/layout/HorizontalMultiLevelHierarchy"/>
    <dgm:cxn modelId="{68B1A280-8A1E-44DA-B94C-274F7931227E}" srcId="{95D72946-24F5-4884-86B1-8A99A7E982A8}" destId="{786C34B4-6EA4-45BC-BE1D-8469F5514E21}" srcOrd="0" destOrd="0" parTransId="{59A4FB72-0E6B-43B8-8D4D-8153131B184E}" sibTransId="{E98E5078-B883-4A69-BE04-4E91F3802C32}"/>
    <dgm:cxn modelId="{187AC880-7CF8-4763-B0EE-4AD43CC8CB9D}" srcId="{4452DAA6-FA91-457E-BAE0-1E6ED353A88A}" destId="{5D81C96B-3CD5-4D3A-84C4-8814F6FBE127}" srcOrd="0" destOrd="0" parTransId="{F171446F-5526-4D76-98B8-2C57E48CB8C1}" sibTransId="{907D19DC-9E7D-405E-845D-FC9B3F1E4B18}"/>
    <dgm:cxn modelId="{CFAD5C97-F8F1-4D62-991D-E40244058AFC}" srcId="{5692B571-2D54-409F-961A-BC0D483E9267}" destId="{9AFD0713-0F4B-4F29-BA25-D4B0604DF149}" srcOrd="0" destOrd="0" parTransId="{3D04C13C-F8C4-4DF5-90E6-62FECFED8230}" sibTransId="{88E14A7F-A9B3-4DB5-8AA1-853B5644A65E}"/>
    <dgm:cxn modelId="{D737C197-4BAE-46C0-87E2-9E043856CCFB}" type="presOf" srcId="{BD7F4CC7-5EEE-4E9E-9FA8-FA7291E1EAA8}" destId="{A6289823-E6A4-4B1E-909D-8B5A64231C27}" srcOrd="1" destOrd="0" presId="urn:microsoft.com/office/officeart/2008/layout/HorizontalMultiLevelHierarchy"/>
    <dgm:cxn modelId="{4290769C-B647-463E-911B-950392852F24}" srcId="{4CCB6FA1-F58A-4C18-9BA8-F2872A87CA1E}" destId="{4452DAA6-FA91-457E-BAE0-1E6ED353A88A}" srcOrd="0" destOrd="0" parTransId="{9DBA1919-116A-4F95-9092-83346F0A5AD7}" sibTransId="{F6C458EE-FB39-4AD3-A8D5-504B68E00E17}"/>
    <dgm:cxn modelId="{E8E0A6AC-3080-4778-ABA5-AA3112977CB3}" type="presOf" srcId="{A70D01D2-EDCC-47AE-BD62-13A3BF0FA44C}" destId="{252F92AD-9CC3-45AF-B506-2F80E7878679}" srcOrd="0" destOrd="0" presId="urn:microsoft.com/office/officeart/2008/layout/HorizontalMultiLevelHierarchy"/>
    <dgm:cxn modelId="{50F957B9-AE59-4E35-813C-C2B13BAE67B7}" type="presOf" srcId="{95D72946-24F5-4884-86B1-8A99A7E982A8}" destId="{25CE7BA8-5745-4274-AB57-03CA3A792E62}" srcOrd="0" destOrd="0" presId="urn:microsoft.com/office/officeart/2008/layout/HorizontalMultiLevelHierarchy"/>
    <dgm:cxn modelId="{361F43DA-480A-4E54-B111-85C91955E90F}" type="presOf" srcId="{786C34B4-6EA4-45BC-BE1D-8469F5514E21}" destId="{F6F162C8-B317-46FD-BBA6-9ED6DD1F7DE0}" srcOrd="0" destOrd="0" presId="urn:microsoft.com/office/officeart/2008/layout/HorizontalMultiLevelHierarchy"/>
    <dgm:cxn modelId="{480448DC-BB3E-44B1-B6E4-E39542AE59F4}" srcId="{786C34B4-6EA4-45BC-BE1D-8469F5514E21}" destId="{5692B571-2D54-409F-961A-BC0D483E9267}" srcOrd="0" destOrd="0" parTransId="{BD7F4CC7-5EEE-4E9E-9FA8-FA7291E1EAA8}" sibTransId="{DE36012A-668B-4214-92B2-BEE6840B607C}"/>
    <dgm:cxn modelId="{9072FDDD-721E-44A8-99F1-827A8BE4A8E5}" type="presOf" srcId="{61A3F8A7-127D-4112-8B0A-7BB8EA99BA43}" destId="{E8AC2210-B7A7-404A-BDBB-B85E090EC2B1}" srcOrd="0" destOrd="0" presId="urn:microsoft.com/office/officeart/2008/layout/HorizontalMultiLevelHierarchy"/>
    <dgm:cxn modelId="{51C219E1-CA3A-4BAA-8075-65EAEE1C695F}" type="presOf" srcId="{3D04C13C-F8C4-4DF5-90E6-62FECFED8230}" destId="{73F99B32-022F-41E3-95C8-53DCA27BA17A}" srcOrd="1" destOrd="0" presId="urn:microsoft.com/office/officeart/2008/layout/HorizontalMultiLevelHierarchy"/>
    <dgm:cxn modelId="{A2B8ABE8-8B1B-4104-985D-350EC6272531}" type="presOf" srcId="{5692B571-2D54-409F-961A-BC0D483E9267}" destId="{4B50332E-2707-4152-B74A-67D07E8CCBF6}" srcOrd="0" destOrd="0" presId="urn:microsoft.com/office/officeart/2008/layout/HorizontalMultiLevelHierarchy"/>
    <dgm:cxn modelId="{05729AEA-30D8-46CE-93A6-E79E1CCACC78}" type="presOf" srcId="{7E916D5F-B199-4F1D-A5C8-ABC8AFB450A7}" destId="{CE3D476B-AA45-40AB-BE61-A1E726D47B58}" srcOrd="0" destOrd="0" presId="urn:microsoft.com/office/officeart/2008/layout/HorizontalMultiLevelHierarchy"/>
    <dgm:cxn modelId="{372220EE-30BE-4B55-AE5B-D3BDF9A464FB}" type="presOf" srcId="{F171446F-5526-4D76-98B8-2C57E48CB8C1}" destId="{407D324E-0B4C-4C3B-886E-9FC43D471282}" srcOrd="1" destOrd="0" presId="urn:microsoft.com/office/officeart/2008/layout/HorizontalMultiLevelHierarchy"/>
    <dgm:cxn modelId="{17CF3DF5-9215-496E-8CB1-5458EDE28CB3}" srcId="{95D72946-24F5-4884-86B1-8A99A7E982A8}" destId="{4CCB6FA1-F58A-4C18-9BA8-F2872A87CA1E}" srcOrd="1" destOrd="0" parTransId="{A70D01D2-EDCC-47AE-BD62-13A3BF0FA44C}" sibTransId="{58AFD6F8-5824-454F-ACC0-2D6EA4119334}"/>
    <dgm:cxn modelId="{954B12F2-00B0-4461-9E37-ECC9A8CB0FA1}" type="presParOf" srcId="{CE3D476B-AA45-40AB-BE61-A1E726D47B58}" destId="{A7D505F0-B107-4A02-AAFF-090D1D39C93C}" srcOrd="0" destOrd="0" presId="urn:microsoft.com/office/officeart/2008/layout/HorizontalMultiLevelHierarchy"/>
    <dgm:cxn modelId="{0E1696ED-83CD-49D3-B990-C07C3615FE2F}" type="presParOf" srcId="{A7D505F0-B107-4A02-AAFF-090D1D39C93C}" destId="{25CE7BA8-5745-4274-AB57-03CA3A792E62}" srcOrd="0" destOrd="0" presId="urn:microsoft.com/office/officeart/2008/layout/HorizontalMultiLevelHierarchy"/>
    <dgm:cxn modelId="{3D0A79C8-A2CA-4401-8B3E-6EB802509BB9}" type="presParOf" srcId="{A7D505F0-B107-4A02-AAFF-090D1D39C93C}" destId="{F1F018D6-C4C3-4AC4-B50D-565629D80491}" srcOrd="1" destOrd="0" presId="urn:microsoft.com/office/officeart/2008/layout/HorizontalMultiLevelHierarchy"/>
    <dgm:cxn modelId="{2B2EF3CD-B7BE-4EDE-B9D2-5F5FEFC4C112}" type="presParOf" srcId="{F1F018D6-C4C3-4AC4-B50D-565629D80491}" destId="{8525F4F2-8F64-44BA-B7D0-33A31F6BCDA0}" srcOrd="0" destOrd="0" presId="urn:microsoft.com/office/officeart/2008/layout/HorizontalMultiLevelHierarchy"/>
    <dgm:cxn modelId="{982165DC-DE47-43F2-B7E3-B3E0B4A41E42}" type="presParOf" srcId="{8525F4F2-8F64-44BA-B7D0-33A31F6BCDA0}" destId="{ED8A8999-9164-477C-B425-90A6A1D0DF98}" srcOrd="0" destOrd="0" presId="urn:microsoft.com/office/officeart/2008/layout/HorizontalMultiLevelHierarchy"/>
    <dgm:cxn modelId="{8B7B4D5F-69C2-4E92-B5C1-8C11F2D8FD79}" type="presParOf" srcId="{F1F018D6-C4C3-4AC4-B50D-565629D80491}" destId="{5138C707-CAC1-4193-8F13-9A6FDC50E66A}" srcOrd="1" destOrd="0" presId="urn:microsoft.com/office/officeart/2008/layout/HorizontalMultiLevelHierarchy"/>
    <dgm:cxn modelId="{75D91F02-309A-4F89-9175-9EDBBD94A9D9}" type="presParOf" srcId="{5138C707-CAC1-4193-8F13-9A6FDC50E66A}" destId="{F6F162C8-B317-46FD-BBA6-9ED6DD1F7DE0}" srcOrd="0" destOrd="0" presId="urn:microsoft.com/office/officeart/2008/layout/HorizontalMultiLevelHierarchy"/>
    <dgm:cxn modelId="{78A620B2-829C-4DE1-A2A6-0E24CE053656}" type="presParOf" srcId="{5138C707-CAC1-4193-8F13-9A6FDC50E66A}" destId="{99E7C8C0-59F7-49E0-A3FC-22AB6333FC7E}" srcOrd="1" destOrd="0" presId="urn:microsoft.com/office/officeart/2008/layout/HorizontalMultiLevelHierarchy"/>
    <dgm:cxn modelId="{D11F7077-325E-4943-A300-F07E18CAD23C}" type="presParOf" srcId="{99E7C8C0-59F7-49E0-A3FC-22AB6333FC7E}" destId="{D34E3133-B024-4EAC-835D-F70E31CC367C}" srcOrd="0" destOrd="0" presId="urn:microsoft.com/office/officeart/2008/layout/HorizontalMultiLevelHierarchy"/>
    <dgm:cxn modelId="{5DF350E3-8D55-4C35-9BFA-D500F27C8852}" type="presParOf" srcId="{D34E3133-B024-4EAC-835D-F70E31CC367C}" destId="{A6289823-E6A4-4B1E-909D-8B5A64231C27}" srcOrd="0" destOrd="0" presId="urn:microsoft.com/office/officeart/2008/layout/HorizontalMultiLevelHierarchy"/>
    <dgm:cxn modelId="{B0855A6F-DA86-4067-8450-93C3A43EDA27}" type="presParOf" srcId="{99E7C8C0-59F7-49E0-A3FC-22AB6333FC7E}" destId="{021B51A0-579A-4A1E-AE96-8F5738833477}" srcOrd="1" destOrd="0" presId="urn:microsoft.com/office/officeart/2008/layout/HorizontalMultiLevelHierarchy"/>
    <dgm:cxn modelId="{5730FD9F-0D89-4F7C-992B-097351C3E8D6}" type="presParOf" srcId="{021B51A0-579A-4A1E-AE96-8F5738833477}" destId="{4B50332E-2707-4152-B74A-67D07E8CCBF6}" srcOrd="0" destOrd="0" presId="urn:microsoft.com/office/officeart/2008/layout/HorizontalMultiLevelHierarchy"/>
    <dgm:cxn modelId="{6EC5954E-B0E1-4012-86E2-28B37BC0F2EA}" type="presParOf" srcId="{021B51A0-579A-4A1E-AE96-8F5738833477}" destId="{41C5B842-385C-4B72-AC38-C453E65E7E7D}" srcOrd="1" destOrd="0" presId="urn:microsoft.com/office/officeart/2008/layout/HorizontalMultiLevelHierarchy"/>
    <dgm:cxn modelId="{7CAB1000-5111-4048-8571-107C480FDCAC}" type="presParOf" srcId="{41C5B842-385C-4B72-AC38-C453E65E7E7D}" destId="{1F493505-24D8-41AD-BADA-FC33D83D3C2C}" srcOrd="0" destOrd="0" presId="urn:microsoft.com/office/officeart/2008/layout/HorizontalMultiLevelHierarchy"/>
    <dgm:cxn modelId="{463EFDF1-2265-420F-963F-CDF856EBF82C}" type="presParOf" srcId="{1F493505-24D8-41AD-BADA-FC33D83D3C2C}" destId="{73F99B32-022F-41E3-95C8-53DCA27BA17A}" srcOrd="0" destOrd="0" presId="urn:microsoft.com/office/officeart/2008/layout/HorizontalMultiLevelHierarchy"/>
    <dgm:cxn modelId="{2AF805B4-2FDD-4D72-9F27-1843BAB32F0E}" type="presParOf" srcId="{41C5B842-385C-4B72-AC38-C453E65E7E7D}" destId="{1EC05CBF-04F8-4140-A284-278FF637C314}" srcOrd="1" destOrd="0" presId="urn:microsoft.com/office/officeart/2008/layout/HorizontalMultiLevelHierarchy"/>
    <dgm:cxn modelId="{088697C6-40EC-471C-8DD8-4CD6801E38DE}" type="presParOf" srcId="{1EC05CBF-04F8-4140-A284-278FF637C314}" destId="{A4F0FA75-3B85-425D-8F60-0A13C01BD61C}" srcOrd="0" destOrd="0" presId="urn:microsoft.com/office/officeart/2008/layout/HorizontalMultiLevelHierarchy"/>
    <dgm:cxn modelId="{4CA00474-D380-4007-AC9C-13C6E1614335}" type="presParOf" srcId="{1EC05CBF-04F8-4140-A284-278FF637C314}" destId="{014D6FA4-4C40-4253-ACAB-D0D0C7E8CACA}" srcOrd="1" destOrd="0" presId="urn:microsoft.com/office/officeart/2008/layout/HorizontalMultiLevelHierarchy"/>
    <dgm:cxn modelId="{55B4F6AD-7537-4C5E-8D51-02FD1BF75B80}" type="presParOf" srcId="{F1F018D6-C4C3-4AC4-B50D-565629D80491}" destId="{252F92AD-9CC3-45AF-B506-2F80E7878679}" srcOrd="2" destOrd="0" presId="urn:microsoft.com/office/officeart/2008/layout/HorizontalMultiLevelHierarchy"/>
    <dgm:cxn modelId="{15927660-F7E3-4436-B73E-7209B5061081}" type="presParOf" srcId="{252F92AD-9CC3-45AF-B506-2F80E7878679}" destId="{6FACB9CB-CBD7-4E08-800D-761781F04940}" srcOrd="0" destOrd="0" presId="urn:microsoft.com/office/officeart/2008/layout/HorizontalMultiLevelHierarchy"/>
    <dgm:cxn modelId="{0F6708D4-807E-457F-92F6-A8CE72E40A81}" type="presParOf" srcId="{F1F018D6-C4C3-4AC4-B50D-565629D80491}" destId="{0A250443-185E-457A-AEE0-509216ACA408}" srcOrd="3" destOrd="0" presId="urn:microsoft.com/office/officeart/2008/layout/HorizontalMultiLevelHierarchy"/>
    <dgm:cxn modelId="{EBFAB1DB-A8F9-482F-9A2B-190396BE3F5A}" type="presParOf" srcId="{0A250443-185E-457A-AEE0-509216ACA408}" destId="{C57DD717-D0CB-4E39-89C0-202E6687B160}" srcOrd="0" destOrd="0" presId="urn:microsoft.com/office/officeart/2008/layout/HorizontalMultiLevelHierarchy"/>
    <dgm:cxn modelId="{E56F66EE-E79C-4EA9-8D99-8ABEF17ADD04}" type="presParOf" srcId="{0A250443-185E-457A-AEE0-509216ACA408}" destId="{7325D417-9EA4-4942-9B49-CC9611936429}" srcOrd="1" destOrd="0" presId="urn:microsoft.com/office/officeart/2008/layout/HorizontalMultiLevelHierarchy"/>
    <dgm:cxn modelId="{54DF27A3-509D-4644-8BDD-6E7DB9BFE027}" type="presParOf" srcId="{7325D417-9EA4-4942-9B49-CC9611936429}" destId="{FE8D795A-2F71-4F6F-986B-693AEC4F21D6}" srcOrd="0" destOrd="0" presId="urn:microsoft.com/office/officeart/2008/layout/HorizontalMultiLevelHierarchy"/>
    <dgm:cxn modelId="{6C220ADC-BF12-4BCC-A604-A0F5FD7B846C}" type="presParOf" srcId="{FE8D795A-2F71-4F6F-986B-693AEC4F21D6}" destId="{93A3461D-72CA-4EE2-905A-A78511BA89AE}" srcOrd="0" destOrd="0" presId="urn:microsoft.com/office/officeart/2008/layout/HorizontalMultiLevelHierarchy"/>
    <dgm:cxn modelId="{C012890E-E979-4682-9584-C72CC16D76E3}" type="presParOf" srcId="{7325D417-9EA4-4942-9B49-CC9611936429}" destId="{7549AE0F-A5FA-42FB-B6FD-59E9B83A57FB}" srcOrd="1" destOrd="0" presId="urn:microsoft.com/office/officeart/2008/layout/HorizontalMultiLevelHierarchy"/>
    <dgm:cxn modelId="{35BEB6E6-B40C-4064-90B5-F393D390E8DF}" type="presParOf" srcId="{7549AE0F-A5FA-42FB-B6FD-59E9B83A57FB}" destId="{44012090-182B-47FF-9D1E-2C81D757969E}" srcOrd="0" destOrd="0" presId="urn:microsoft.com/office/officeart/2008/layout/HorizontalMultiLevelHierarchy"/>
    <dgm:cxn modelId="{C0EC9E25-A8B0-4F44-8E88-B9B2FA270151}" type="presParOf" srcId="{7549AE0F-A5FA-42FB-B6FD-59E9B83A57FB}" destId="{13CA4403-85D8-49BA-870D-2F97BD6BC270}" srcOrd="1" destOrd="0" presId="urn:microsoft.com/office/officeart/2008/layout/HorizontalMultiLevelHierarchy"/>
    <dgm:cxn modelId="{76188A93-942D-4ECA-BE1E-84DC7A703AC9}" type="presParOf" srcId="{13CA4403-85D8-49BA-870D-2F97BD6BC270}" destId="{EED16C9E-468C-4C03-A716-BC79433E0CDF}" srcOrd="0" destOrd="0" presId="urn:microsoft.com/office/officeart/2008/layout/HorizontalMultiLevelHierarchy"/>
    <dgm:cxn modelId="{4DBFC0BC-304F-47C3-8B4B-6D7856A2856C}" type="presParOf" srcId="{EED16C9E-468C-4C03-A716-BC79433E0CDF}" destId="{407D324E-0B4C-4C3B-886E-9FC43D471282}" srcOrd="0" destOrd="0" presId="urn:microsoft.com/office/officeart/2008/layout/HorizontalMultiLevelHierarchy"/>
    <dgm:cxn modelId="{FA226113-D97E-4E6C-92F5-9F5E1670BF45}" type="presParOf" srcId="{13CA4403-85D8-49BA-870D-2F97BD6BC270}" destId="{B55CCFBB-F95B-4AE6-A060-5EBDBE13F849}" srcOrd="1" destOrd="0" presId="urn:microsoft.com/office/officeart/2008/layout/HorizontalMultiLevelHierarchy"/>
    <dgm:cxn modelId="{6E6523FC-3881-4A04-BDEE-20299E9BB85D}" type="presParOf" srcId="{B55CCFBB-F95B-4AE6-A060-5EBDBE13F849}" destId="{D53EC2E8-2671-4B12-8573-1F7D91680361}" srcOrd="0" destOrd="0" presId="urn:microsoft.com/office/officeart/2008/layout/HorizontalMultiLevelHierarchy"/>
    <dgm:cxn modelId="{68627C54-096D-4D38-9614-20D51AF2FD18}" type="presParOf" srcId="{B55CCFBB-F95B-4AE6-A060-5EBDBE13F849}" destId="{12610CD9-B852-4625-92E7-88EEE802FF31}" srcOrd="1" destOrd="0" presId="urn:microsoft.com/office/officeart/2008/layout/HorizontalMultiLevelHierarchy"/>
    <dgm:cxn modelId="{81BEF2C8-0441-4069-99EF-0139F00560CD}" type="presParOf" srcId="{13CA4403-85D8-49BA-870D-2F97BD6BC270}" destId="{E8AC2210-B7A7-404A-BDBB-B85E090EC2B1}" srcOrd="2" destOrd="0" presId="urn:microsoft.com/office/officeart/2008/layout/HorizontalMultiLevelHierarchy"/>
    <dgm:cxn modelId="{47087642-B5F1-46F1-AF77-D4B28319BE0F}" type="presParOf" srcId="{E8AC2210-B7A7-404A-BDBB-B85E090EC2B1}" destId="{B06CF5E3-71CE-4C90-A379-D4DB047F0FCB}" srcOrd="0" destOrd="0" presId="urn:microsoft.com/office/officeart/2008/layout/HorizontalMultiLevelHierarchy"/>
    <dgm:cxn modelId="{001AF387-20A6-4CC3-AEC1-567DF420F27E}" type="presParOf" srcId="{13CA4403-85D8-49BA-870D-2F97BD6BC270}" destId="{E3C45272-25A4-4A82-9653-34831DC1E0B2}" srcOrd="3" destOrd="0" presId="urn:microsoft.com/office/officeart/2008/layout/HorizontalMultiLevelHierarchy"/>
    <dgm:cxn modelId="{021500DB-3701-4CB2-9B08-0471B3681F1A}" type="presParOf" srcId="{E3C45272-25A4-4A82-9653-34831DC1E0B2}" destId="{CB9643F6-805A-470D-A9F7-FE04AF6101D3}" srcOrd="0" destOrd="0" presId="urn:microsoft.com/office/officeart/2008/layout/HorizontalMultiLevelHierarchy"/>
    <dgm:cxn modelId="{5C5E147E-85A3-4D43-9860-421C86D56759}" type="presParOf" srcId="{E3C45272-25A4-4A82-9653-34831DC1E0B2}" destId="{5D9D6C68-609A-44E7-9393-8DD6749FB568}" srcOrd="1" destOrd="0" presId="urn:microsoft.com/office/officeart/2008/layout/HorizontalMultiLevelHierarchy"/>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C1D3DF1-DBCD-47E6-B1EF-F5C6E73E423B}" type="doc">
      <dgm:prSet loTypeId="urn:microsoft.com/office/officeart/2005/8/layout/default" loCatId="list" qsTypeId="urn:microsoft.com/office/officeart/2005/8/quickstyle/simple1" qsCatId="simple" csTypeId="urn:microsoft.com/office/officeart/2005/8/colors/colorful3" csCatId="colorful" phldr="1"/>
      <dgm:spPr/>
      <dgm:t>
        <a:bodyPr/>
        <a:lstStyle/>
        <a:p>
          <a:endParaRPr lang="it-IT"/>
        </a:p>
      </dgm:t>
    </dgm:pt>
    <dgm:pt modelId="{05085698-2D44-4F2E-BE15-9099F31F183A}">
      <dgm:prSet phldrT="[Testo]"/>
      <dgm:spPr/>
      <dgm:t>
        <a:bodyPr/>
        <a:lstStyle/>
        <a:p>
          <a:r>
            <a:rPr lang="it-IT" dirty="0"/>
            <a:t>Ruolo dei soggetti privati nell’istruzione</a:t>
          </a:r>
        </a:p>
      </dgm:t>
    </dgm:pt>
    <dgm:pt modelId="{C471D601-440D-4CD0-BB1A-DDE90E24E624}" type="parTrans" cxnId="{5D2B85B8-5CFE-4A2D-910B-6A2789B10383}">
      <dgm:prSet/>
      <dgm:spPr/>
      <dgm:t>
        <a:bodyPr/>
        <a:lstStyle/>
        <a:p>
          <a:endParaRPr lang="it-IT"/>
        </a:p>
      </dgm:t>
    </dgm:pt>
    <dgm:pt modelId="{02BB5EB6-78BD-4955-A9DC-15C837116D09}" type="sibTrans" cxnId="{5D2B85B8-5CFE-4A2D-910B-6A2789B10383}">
      <dgm:prSet/>
      <dgm:spPr/>
      <dgm:t>
        <a:bodyPr/>
        <a:lstStyle/>
        <a:p>
          <a:endParaRPr lang="it-IT"/>
        </a:p>
      </dgm:t>
    </dgm:pt>
    <dgm:pt modelId="{7E3BC5BB-552C-454A-A1DC-032F7EB72BAA}">
      <dgm:prSet/>
      <dgm:spPr/>
      <dgm:t>
        <a:bodyPr/>
        <a:lstStyle/>
        <a:p>
          <a:r>
            <a:rPr lang="it-IT" dirty="0"/>
            <a:t>Assetto del sistema scolastico</a:t>
          </a:r>
        </a:p>
      </dgm:t>
    </dgm:pt>
    <dgm:pt modelId="{CA59695B-2A34-420A-A004-0D1BA977ABAF}" type="parTrans" cxnId="{11B1DA31-E1C2-4C3F-A2A8-02EF37CA2189}">
      <dgm:prSet/>
      <dgm:spPr/>
      <dgm:t>
        <a:bodyPr/>
        <a:lstStyle/>
        <a:p>
          <a:endParaRPr lang="it-IT"/>
        </a:p>
      </dgm:t>
    </dgm:pt>
    <dgm:pt modelId="{0D2C8159-5F48-46F7-8305-34C78A1104F4}" type="sibTrans" cxnId="{11B1DA31-E1C2-4C3F-A2A8-02EF37CA2189}">
      <dgm:prSet/>
      <dgm:spPr/>
      <dgm:t>
        <a:bodyPr/>
        <a:lstStyle/>
        <a:p>
          <a:endParaRPr lang="it-IT"/>
        </a:p>
      </dgm:t>
    </dgm:pt>
    <dgm:pt modelId="{A8906EC1-F237-4BBD-8130-4A01AC4914F5}">
      <dgm:prSet/>
      <dgm:spPr/>
      <dgm:t>
        <a:bodyPr/>
        <a:lstStyle/>
        <a:p>
          <a:r>
            <a:rPr lang="it-IT" dirty="0"/>
            <a:t>Insegnamento religioso</a:t>
          </a:r>
        </a:p>
      </dgm:t>
    </dgm:pt>
    <dgm:pt modelId="{C8A29395-77C6-4A53-AB7C-42D3E40B3879}" type="parTrans" cxnId="{2D2810D8-47D9-4D22-867E-A31091E692EE}">
      <dgm:prSet/>
      <dgm:spPr/>
      <dgm:t>
        <a:bodyPr/>
        <a:lstStyle/>
        <a:p>
          <a:endParaRPr lang="it-IT"/>
        </a:p>
      </dgm:t>
    </dgm:pt>
    <dgm:pt modelId="{B774EBBD-C223-4B56-896D-3BD3F9A571E6}" type="sibTrans" cxnId="{2D2810D8-47D9-4D22-867E-A31091E692EE}">
      <dgm:prSet/>
      <dgm:spPr/>
      <dgm:t>
        <a:bodyPr/>
        <a:lstStyle/>
        <a:p>
          <a:endParaRPr lang="it-IT"/>
        </a:p>
      </dgm:t>
    </dgm:pt>
    <dgm:pt modelId="{2A55C43C-1B23-4A78-962B-A71F4CC7C644}" type="pres">
      <dgm:prSet presAssocID="{3C1D3DF1-DBCD-47E6-B1EF-F5C6E73E423B}" presName="diagram" presStyleCnt="0">
        <dgm:presLayoutVars>
          <dgm:dir/>
          <dgm:resizeHandles val="exact"/>
        </dgm:presLayoutVars>
      </dgm:prSet>
      <dgm:spPr/>
    </dgm:pt>
    <dgm:pt modelId="{47EBC906-85E3-4162-8B9F-2F9851225C64}" type="pres">
      <dgm:prSet presAssocID="{05085698-2D44-4F2E-BE15-9099F31F183A}" presName="node" presStyleLbl="node1" presStyleIdx="0" presStyleCnt="3">
        <dgm:presLayoutVars>
          <dgm:bulletEnabled val="1"/>
        </dgm:presLayoutVars>
      </dgm:prSet>
      <dgm:spPr/>
    </dgm:pt>
    <dgm:pt modelId="{43266362-DC51-42CD-ABD0-3FC4D140FCFA}" type="pres">
      <dgm:prSet presAssocID="{02BB5EB6-78BD-4955-A9DC-15C837116D09}" presName="sibTrans" presStyleCnt="0"/>
      <dgm:spPr/>
    </dgm:pt>
    <dgm:pt modelId="{98569B1A-C1CD-4D3F-8544-DBCC14381438}" type="pres">
      <dgm:prSet presAssocID="{7E3BC5BB-552C-454A-A1DC-032F7EB72BAA}" presName="node" presStyleLbl="node1" presStyleIdx="1" presStyleCnt="3">
        <dgm:presLayoutVars>
          <dgm:bulletEnabled val="1"/>
        </dgm:presLayoutVars>
      </dgm:prSet>
      <dgm:spPr/>
    </dgm:pt>
    <dgm:pt modelId="{A6669FF7-483E-4278-89BF-AEC8B2F44468}" type="pres">
      <dgm:prSet presAssocID="{0D2C8159-5F48-46F7-8305-34C78A1104F4}" presName="sibTrans" presStyleCnt="0"/>
      <dgm:spPr/>
    </dgm:pt>
    <dgm:pt modelId="{280DFC08-9A24-4BC7-875C-EA421B8D9A7C}" type="pres">
      <dgm:prSet presAssocID="{A8906EC1-F237-4BBD-8130-4A01AC4914F5}" presName="node" presStyleLbl="node1" presStyleIdx="2" presStyleCnt="3">
        <dgm:presLayoutVars>
          <dgm:bulletEnabled val="1"/>
        </dgm:presLayoutVars>
      </dgm:prSet>
      <dgm:spPr/>
    </dgm:pt>
  </dgm:ptLst>
  <dgm:cxnLst>
    <dgm:cxn modelId="{0256990C-222B-45AF-B3AA-76DEFADC2DA2}" type="presOf" srcId="{A8906EC1-F237-4BBD-8130-4A01AC4914F5}" destId="{280DFC08-9A24-4BC7-875C-EA421B8D9A7C}" srcOrd="0" destOrd="0" presId="urn:microsoft.com/office/officeart/2005/8/layout/default"/>
    <dgm:cxn modelId="{B624871A-6718-4F49-B8D7-893A1918CD1B}" type="presOf" srcId="{3C1D3DF1-DBCD-47E6-B1EF-F5C6E73E423B}" destId="{2A55C43C-1B23-4A78-962B-A71F4CC7C644}" srcOrd="0" destOrd="0" presId="urn:microsoft.com/office/officeart/2005/8/layout/default"/>
    <dgm:cxn modelId="{11B1DA31-E1C2-4C3F-A2A8-02EF37CA2189}" srcId="{3C1D3DF1-DBCD-47E6-B1EF-F5C6E73E423B}" destId="{7E3BC5BB-552C-454A-A1DC-032F7EB72BAA}" srcOrd="1" destOrd="0" parTransId="{CA59695B-2A34-420A-A004-0D1BA977ABAF}" sibTransId="{0D2C8159-5F48-46F7-8305-34C78A1104F4}"/>
    <dgm:cxn modelId="{6B393864-D53D-4476-AC88-E055265A3FAC}" type="presOf" srcId="{7E3BC5BB-552C-454A-A1DC-032F7EB72BAA}" destId="{98569B1A-C1CD-4D3F-8544-DBCC14381438}" srcOrd="0" destOrd="0" presId="urn:microsoft.com/office/officeart/2005/8/layout/default"/>
    <dgm:cxn modelId="{5D2B85B8-5CFE-4A2D-910B-6A2789B10383}" srcId="{3C1D3DF1-DBCD-47E6-B1EF-F5C6E73E423B}" destId="{05085698-2D44-4F2E-BE15-9099F31F183A}" srcOrd="0" destOrd="0" parTransId="{C471D601-440D-4CD0-BB1A-DDE90E24E624}" sibTransId="{02BB5EB6-78BD-4955-A9DC-15C837116D09}"/>
    <dgm:cxn modelId="{2D2810D8-47D9-4D22-867E-A31091E692EE}" srcId="{3C1D3DF1-DBCD-47E6-B1EF-F5C6E73E423B}" destId="{A8906EC1-F237-4BBD-8130-4A01AC4914F5}" srcOrd="2" destOrd="0" parTransId="{C8A29395-77C6-4A53-AB7C-42D3E40B3879}" sibTransId="{B774EBBD-C223-4B56-896D-3BD3F9A571E6}"/>
    <dgm:cxn modelId="{9F4B6FE4-6DA8-46C7-8A61-CD599FA75A60}" type="presOf" srcId="{05085698-2D44-4F2E-BE15-9099F31F183A}" destId="{47EBC906-85E3-4162-8B9F-2F9851225C64}" srcOrd="0" destOrd="0" presId="urn:microsoft.com/office/officeart/2005/8/layout/default"/>
    <dgm:cxn modelId="{EC06EE36-8342-4402-AC59-86AAC6B0A454}" type="presParOf" srcId="{2A55C43C-1B23-4A78-962B-A71F4CC7C644}" destId="{47EBC906-85E3-4162-8B9F-2F9851225C64}" srcOrd="0" destOrd="0" presId="urn:microsoft.com/office/officeart/2005/8/layout/default"/>
    <dgm:cxn modelId="{B0C95285-71F7-4BE4-A162-DF5AB686361E}" type="presParOf" srcId="{2A55C43C-1B23-4A78-962B-A71F4CC7C644}" destId="{43266362-DC51-42CD-ABD0-3FC4D140FCFA}" srcOrd="1" destOrd="0" presId="urn:microsoft.com/office/officeart/2005/8/layout/default"/>
    <dgm:cxn modelId="{369CAC54-92CC-494C-95A0-D789835885C0}" type="presParOf" srcId="{2A55C43C-1B23-4A78-962B-A71F4CC7C644}" destId="{98569B1A-C1CD-4D3F-8544-DBCC14381438}" srcOrd="2" destOrd="0" presId="urn:microsoft.com/office/officeart/2005/8/layout/default"/>
    <dgm:cxn modelId="{95F1F8FF-6C14-4107-9E04-952A06290060}" type="presParOf" srcId="{2A55C43C-1B23-4A78-962B-A71F4CC7C644}" destId="{A6669FF7-483E-4278-89BF-AEC8B2F44468}" srcOrd="3" destOrd="0" presId="urn:microsoft.com/office/officeart/2005/8/layout/default"/>
    <dgm:cxn modelId="{49E10D9F-A074-4AAE-A14F-814A021D3230}" type="presParOf" srcId="{2A55C43C-1B23-4A78-962B-A71F4CC7C644}" destId="{280DFC08-9A24-4BC7-875C-EA421B8D9A7C}" srcOrd="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58429C04-46E4-4305-B3E4-DCC7ADC4E5D2}" type="doc">
      <dgm:prSet loTypeId="urn:microsoft.com/office/officeart/2005/8/layout/venn2" loCatId="relationship" qsTypeId="urn:microsoft.com/office/officeart/2005/8/quickstyle/simple1" qsCatId="simple" csTypeId="urn:microsoft.com/office/officeart/2005/8/colors/colorful5" csCatId="colorful" phldr="1"/>
      <dgm:spPr/>
      <dgm:t>
        <a:bodyPr/>
        <a:lstStyle/>
        <a:p>
          <a:endParaRPr lang="it-IT"/>
        </a:p>
      </dgm:t>
    </dgm:pt>
    <dgm:pt modelId="{09F0A7B5-44F5-4D0A-8AB6-2DCE4B8277B8}">
      <dgm:prSet phldrT="[Testo]" custT="1"/>
      <dgm:spPr/>
      <dgm:t>
        <a:bodyPr/>
        <a:lstStyle/>
        <a:p>
          <a:endParaRPr lang="it-IT" sz="1600" dirty="0"/>
        </a:p>
        <a:p>
          <a:r>
            <a:rPr lang="it-IT" sz="1200" dirty="0"/>
            <a:t>Situazioni giuridiche soggettive discendenti dalla cittadinanza</a:t>
          </a:r>
        </a:p>
      </dgm:t>
    </dgm:pt>
    <dgm:pt modelId="{512C30C8-9F21-4F37-85B6-D356E731A409}" type="parTrans" cxnId="{EE9C3D46-D3E1-4A64-A983-B4F332160663}">
      <dgm:prSet/>
      <dgm:spPr/>
      <dgm:t>
        <a:bodyPr/>
        <a:lstStyle/>
        <a:p>
          <a:endParaRPr lang="it-IT"/>
        </a:p>
      </dgm:t>
    </dgm:pt>
    <dgm:pt modelId="{8135E896-9FD7-4E3C-B764-A504AD79604D}" type="sibTrans" cxnId="{EE9C3D46-D3E1-4A64-A983-B4F332160663}">
      <dgm:prSet/>
      <dgm:spPr/>
      <dgm:t>
        <a:bodyPr/>
        <a:lstStyle/>
        <a:p>
          <a:endParaRPr lang="it-IT"/>
        </a:p>
      </dgm:t>
    </dgm:pt>
    <dgm:pt modelId="{14029F4C-A5EB-4D3E-BDDE-964CCA02A429}">
      <dgm:prSet phldrT="[Testo]"/>
      <dgm:spPr/>
      <dgm:t>
        <a:bodyPr/>
        <a:lstStyle/>
        <a:p>
          <a:r>
            <a:rPr lang="it-IT" dirty="0"/>
            <a:t>Diritti fondamentali</a:t>
          </a:r>
        </a:p>
      </dgm:t>
    </dgm:pt>
    <dgm:pt modelId="{6B46FDA2-D4E4-4943-A913-297FBE1CF999}" type="parTrans" cxnId="{9A0572E2-D315-4921-9F0F-5F511C86F18C}">
      <dgm:prSet/>
      <dgm:spPr/>
      <dgm:t>
        <a:bodyPr/>
        <a:lstStyle/>
        <a:p>
          <a:endParaRPr lang="it-IT"/>
        </a:p>
      </dgm:t>
    </dgm:pt>
    <dgm:pt modelId="{C1EEA176-139E-4E91-9897-A1965E8AC368}" type="sibTrans" cxnId="{9A0572E2-D315-4921-9F0F-5F511C86F18C}">
      <dgm:prSet/>
      <dgm:spPr/>
      <dgm:t>
        <a:bodyPr/>
        <a:lstStyle/>
        <a:p>
          <a:endParaRPr lang="it-IT"/>
        </a:p>
      </dgm:t>
    </dgm:pt>
    <dgm:pt modelId="{AF8FCE76-91C3-446F-9EB9-9049C0DD2E82}" type="pres">
      <dgm:prSet presAssocID="{58429C04-46E4-4305-B3E4-DCC7ADC4E5D2}" presName="Name0" presStyleCnt="0">
        <dgm:presLayoutVars>
          <dgm:chMax val="7"/>
          <dgm:resizeHandles val="exact"/>
        </dgm:presLayoutVars>
      </dgm:prSet>
      <dgm:spPr/>
    </dgm:pt>
    <dgm:pt modelId="{1392BA72-73FF-468E-8D1C-64196195F4CA}" type="pres">
      <dgm:prSet presAssocID="{58429C04-46E4-4305-B3E4-DCC7ADC4E5D2}" presName="comp1" presStyleCnt="0"/>
      <dgm:spPr/>
    </dgm:pt>
    <dgm:pt modelId="{09072F81-B096-4C8B-A54F-C436D89C2FBD}" type="pres">
      <dgm:prSet presAssocID="{58429C04-46E4-4305-B3E4-DCC7ADC4E5D2}" presName="circle1" presStyleLbl="node1" presStyleIdx="0" presStyleCnt="2"/>
      <dgm:spPr/>
    </dgm:pt>
    <dgm:pt modelId="{970FE95A-2BF4-4FD7-9A92-9DEE14A28340}" type="pres">
      <dgm:prSet presAssocID="{58429C04-46E4-4305-B3E4-DCC7ADC4E5D2}" presName="c1text" presStyleLbl="node1" presStyleIdx="0" presStyleCnt="2">
        <dgm:presLayoutVars>
          <dgm:bulletEnabled val="1"/>
        </dgm:presLayoutVars>
      </dgm:prSet>
      <dgm:spPr/>
    </dgm:pt>
    <dgm:pt modelId="{A6A4D406-4414-46B9-994D-0050A92C577E}" type="pres">
      <dgm:prSet presAssocID="{58429C04-46E4-4305-B3E4-DCC7ADC4E5D2}" presName="comp2" presStyleCnt="0"/>
      <dgm:spPr/>
    </dgm:pt>
    <dgm:pt modelId="{211A9AD9-A8F8-4CF8-8F98-C7D11379C99D}" type="pres">
      <dgm:prSet presAssocID="{58429C04-46E4-4305-B3E4-DCC7ADC4E5D2}" presName="circle2" presStyleLbl="node1" presStyleIdx="1" presStyleCnt="2" custScaleY="63650"/>
      <dgm:spPr/>
    </dgm:pt>
    <dgm:pt modelId="{62C2F412-175A-4F38-B630-0706D1D53AE5}" type="pres">
      <dgm:prSet presAssocID="{58429C04-46E4-4305-B3E4-DCC7ADC4E5D2}" presName="c2text" presStyleLbl="node1" presStyleIdx="1" presStyleCnt="2">
        <dgm:presLayoutVars>
          <dgm:bulletEnabled val="1"/>
        </dgm:presLayoutVars>
      </dgm:prSet>
      <dgm:spPr/>
    </dgm:pt>
  </dgm:ptLst>
  <dgm:cxnLst>
    <dgm:cxn modelId="{A1653A1A-7FE3-4290-822B-6F7C77DE5DDF}" type="presOf" srcId="{14029F4C-A5EB-4D3E-BDDE-964CCA02A429}" destId="{211A9AD9-A8F8-4CF8-8F98-C7D11379C99D}" srcOrd="0" destOrd="0" presId="urn:microsoft.com/office/officeart/2005/8/layout/venn2"/>
    <dgm:cxn modelId="{EE9C3D46-D3E1-4A64-A983-B4F332160663}" srcId="{58429C04-46E4-4305-B3E4-DCC7ADC4E5D2}" destId="{09F0A7B5-44F5-4D0A-8AB6-2DCE4B8277B8}" srcOrd="0" destOrd="0" parTransId="{512C30C8-9F21-4F37-85B6-D356E731A409}" sibTransId="{8135E896-9FD7-4E3C-B764-A504AD79604D}"/>
    <dgm:cxn modelId="{E459BF7A-59D2-4D8C-B331-F0B0022319F6}" type="presOf" srcId="{58429C04-46E4-4305-B3E4-DCC7ADC4E5D2}" destId="{AF8FCE76-91C3-446F-9EB9-9049C0DD2E82}" srcOrd="0" destOrd="0" presId="urn:microsoft.com/office/officeart/2005/8/layout/venn2"/>
    <dgm:cxn modelId="{9A0572E2-D315-4921-9F0F-5F511C86F18C}" srcId="{58429C04-46E4-4305-B3E4-DCC7ADC4E5D2}" destId="{14029F4C-A5EB-4D3E-BDDE-964CCA02A429}" srcOrd="1" destOrd="0" parTransId="{6B46FDA2-D4E4-4943-A913-297FBE1CF999}" sibTransId="{C1EEA176-139E-4E91-9897-A1965E8AC368}"/>
    <dgm:cxn modelId="{1E9035F2-E970-4506-82EA-376A86D3D0AF}" type="presOf" srcId="{09F0A7B5-44F5-4D0A-8AB6-2DCE4B8277B8}" destId="{09072F81-B096-4C8B-A54F-C436D89C2FBD}" srcOrd="0" destOrd="0" presId="urn:microsoft.com/office/officeart/2005/8/layout/venn2"/>
    <dgm:cxn modelId="{33E0D1F6-4C4D-46CE-A71F-720E87F60982}" type="presOf" srcId="{09F0A7B5-44F5-4D0A-8AB6-2DCE4B8277B8}" destId="{970FE95A-2BF4-4FD7-9A92-9DEE14A28340}" srcOrd="1" destOrd="0" presId="urn:microsoft.com/office/officeart/2005/8/layout/venn2"/>
    <dgm:cxn modelId="{E22912F7-BE2B-4001-A1A5-C1A01758C9A6}" type="presOf" srcId="{14029F4C-A5EB-4D3E-BDDE-964CCA02A429}" destId="{62C2F412-175A-4F38-B630-0706D1D53AE5}" srcOrd="1" destOrd="0" presId="urn:microsoft.com/office/officeart/2005/8/layout/venn2"/>
    <dgm:cxn modelId="{B67D5904-7762-4F7F-8C24-AD3A88D203C0}" type="presParOf" srcId="{AF8FCE76-91C3-446F-9EB9-9049C0DD2E82}" destId="{1392BA72-73FF-468E-8D1C-64196195F4CA}" srcOrd="0" destOrd="0" presId="urn:microsoft.com/office/officeart/2005/8/layout/venn2"/>
    <dgm:cxn modelId="{4ACA7AFB-9BE6-4731-8BF0-3F50344ADD51}" type="presParOf" srcId="{1392BA72-73FF-468E-8D1C-64196195F4CA}" destId="{09072F81-B096-4C8B-A54F-C436D89C2FBD}" srcOrd="0" destOrd="0" presId="urn:microsoft.com/office/officeart/2005/8/layout/venn2"/>
    <dgm:cxn modelId="{A7A4109A-9B94-4797-B240-E3542BCF735E}" type="presParOf" srcId="{1392BA72-73FF-468E-8D1C-64196195F4CA}" destId="{970FE95A-2BF4-4FD7-9A92-9DEE14A28340}" srcOrd="1" destOrd="0" presId="urn:microsoft.com/office/officeart/2005/8/layout/venn2"/>
    <dgm:cxn modelId="{B87B62B4-D70F-4A88-9672-465E4FCF7E0D}" type="presParOf" srcId="{AF8FCE76-91C3-446F-9EB9-9049C0DD2E82}" destId="{A6A4D406-4414-46B9-994D-0050A92C577E}" srcOrd="1" destOrd="0" presId="urn:microsoft.com/office/officeart/2005/8/layout/venn2"/>
    <dgm:cxn modelId="{1BE42C89-EDA4-4496-97FB-CD5F3744B046}" type="presParOf" srcId="{A6A4D406-4414-46B9-994D-0050A92C577E}" destId="{211A9AD9-A8F8-4CF8-8F98-C7D11379C99D}" srcOrd="0" destOrd="0" presId="urn:microsoft.com/office/officeart/2005/8/layout/venn2"/>
    <dgm:cxn modelId="{9761BC33-EB7A-496B-9190-8EDF7FC76092}" type="presParOf" srcId="{A6A4D406-4414-46B9-994D-0050A92C577E}" destId="{62C2F412-175A-4F38-B630-0706D1D53AE5}" srcOrd="1" destOrd="0" presId="urn:microsoft.com/office/officeart/2005/8/layout/ven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BCF59077-AED4-4181-B1BA-9D113A6681EB}" type="doc">
      <dgm:prSet loTypeId="urn:microsoft.com/office/officeart/2005/8/layout/hList9" loCatId="list" qsTypeId="urn:microsoft.com/office/officeart/2005/8/quickstyle/simple1" qsCatId="simple" csTypeId="urn:microsoft.com/office/officeart/2005/8/colors/colorful5" csCatId="colorful" phldr="1"/>
      <dgm:spPr/>
      <dgm:t>
        <a:bodyPr/>
        <a:lstStyle/>
        <a:p>
          <a:endParaRPr lang="it-IT"/>
        </a:p>
      </dgm:t>
    </dgm:pt>
    <dgm:pt modelId="{797B7639-AA0C-4E4C-8783-864E30D95F8F}">
      <dgm:prSet phldrT="[Testo]"/>
      <dgm:spPr/>
      <dgm:t>
        <a:bodyPr/>
        <a:lstStyle/>
        <a:p>
          <a:r>
            <a:rPr lang="it-IT" dirty="0"/>
            <a:t>In senso formale</a:t>
          </a:r>
        </a:p>
      </dgm:t>
    </dgm:pt>
    <dgm:pt modelId="{29839214-1C62-45C6-950D-81C36E7E6111}" type="parTrans" cxnId="{99A123CB-6C6F-414D-8795-399962B846E4}">
      <dgm:prSet/>
      <dgm:spPr/>
      <dgm:t>
        <a:bodyPr/>
        <a:lstStyle/>
        <a:p>
          <a:endParaRPr lang="it-IT"/>
        </a:p>
      </dgm:t>
    </dgm:pt>
    <dgm:pt modelId="{20899F99-7BBA-44A9-A39E-ADA2DA5F824D}" type="sibTrans" cxnId="{99A123CB-6C6F-414D-8795-399962B846E4}">
      <dgm:prSet/>
      <dgm:spPr/>
      <dgm:t>
        <a:bodyPr/>
        <a:lstStyle/>
        <a:p>
          <a:endParaRPr lang="it-IT"/>
        </a:p>
      </dgm:t>
    </dgm:pt>
    <dgm:pt modelId="{157911DB-9E3C-47BB-A31B-97E24AD8D6A7}">
      <dgm:prSet phldrT="[Testo]"/>
      <dgm:spPr/>
      <dgm:t>
        <a:bodyPr/>
        <a:lstStyle/>
        <a:p>
          <a:r>
            <a:rPr lang="it-IT" dirty="0"/>
            <a:t>Uguale trattamento nei confronti di tutto</a:t>
          </a:r>
        </a:p>
      </dgm:t>
    </dgm:pt>
    <dgm:pt modelId="{24D91C2C-0158-42AC-A01C-9EE31A524677}" type="parTrans" cxnId="{9E1D6828-CD64-43E7-A041-CCE256BA76A6}">
      <dgm:prSet/>
      <dgm:spPr/>
      <dgm:t>
        <a:bodyPr/>
        <a:lstStyle/>
        <a:p>
          <a:endParaRPr lang="it-IT"/>
        </a:p>
      </dgm:t>
    </dgm:pt>
    <dgm:pt modelId="{B87A48EE-E4E5-436D-A0ED-E79C8B01C7A3}" type="sibTrans" cxnId="{9E1D6828-CD64-43E7-A041-CCE256BA76A6}">
      <dgm:prSet/>
      <dgm:spPr/>
      <dgm:t>
        <a:bodyPr/>
        <a:lstStyle/>
        <a:p>
          <a:endParaRPr lang="it-IT"/>
        </a:p>
      </dgm:t>
    </dgm:pt>
    <dgm:pt modelId="{ED36D32A-1010-46F8-B00F-FAE5DBF99F03}">
      <dgm:prSet phldrT="[Testo]"/>
      <dgm:spPr/>
      <dgm:t>
        <a:bodyPr/>
        <a:lstStyle/>
        <a:p>
          <a:r>
            <a:rPr lang="it-IT" dirty="0"/>
            <a:t>Se sussistono situazioni di disparità «in partenza», questa uguaglianza le conserva e rafforza</a:t>
          </a:r>
        </a:p>
      </dgm:t>
    </dgm:pt>
    <dgm:pt modelId="{F1741B45-D715-4C25-B43B-E4F3C572F6B3}" type="parTrans" cxnId="{7B3BD610-BC8C-4637-A6BA-EAAC576FA168}">
      <dgm:prSet/>
      <dgm:spPr/>
      <dgm:t>
        <a:bodyPr/>
        <a:lstStyle/>
        <a:p>
          <a:endParaRPr lang="it-IT"/>
        </a:p>
      </dgm:t>
    </dgm:pt>
    <dgm:pt modelId="{93DC3270-772B-4C9E-B461-8B869B94AF98}" type="sibTrans" cxnId="{7B3BD610-BC8C-4637-A6BA-EAAC576FA168}">
      <dgm:prSet/>
      <dgm:spPr/>
      <dgm:t>
        <a:bodyPr/>
        <a:lstStyle/>
        <a:p>
          <a:endParaRPr lang="it-IT"/>
        </a:p>
      </dgm:t>
    </dgm:pt>
    <dgm:pt modelId="{815ACF19-CAE3-41EA-8949-9AFC552DC340}">
      <dgm:prSet phldrT="[Testo]"/>
      <dgm:spPr/>
      <dgm:t>
        <a:bodyPr/>
        <a:lstStyle/>
        <a:p>
          <a:r>
            <a:rPr lang="it-IT" dirty="0"/>
            <a:t>In senso </a:t>
          </a:r>
          <a:r>
            <a:rPr lang="it-IT" dirty="0" err="1"/>
            <a:t>sostazione</a:t>
          </a:r>
          <a:endParaRPr lang="it-IT" dirty="0"/>
        </a:p>
      </dgm:t>
    </dgm:pt>
    <dgm:pt modelId="{A34FDE42-3C5C-4EC3-82CB-9D8740E40296}" type="parTrans" cxnId="{C15C652B-11BE-4F55-89CC-0C8E4435DFFB}">
      <dgm:prSet/>
      <dgm:spPr/>
      <dgm:t>
        <a:bodyPr/>
        <a:lstStyle/>
        <a:p>
          <a:endParaRPr lang="it-IT"/>
        </a:p>
      </dgm:t>
    </dgm:pt>
    <dgm:pt modelId="{9B9F70A1-F40F-405E-BE8C-9E2D495C0EF6}" type="sibTrans" cxnId="{C15C652B-11BE-4F55-89CC-0C8E4435DFFB}">
      <dgm:prSet/>
      <dgm:spPr/>
      <dgm:t>
        <a:bodyPr/>
        <a:lstStyle/>
        <a:p>
          <a:endParaRPr lang="it-IT"/>
        </a:p>
      </dgm:t>
    </dgm:pt>
    <dgm:pt modelId="{8639ABA4-F0E0-4297-9701-24294261C314}">
      <dgm:prSet phldrT="[Testo]"/>
      <dgm:spPr/>
      <dgm:t>
        <a:bodyPr/>
        <a:lstStyle/>
        <a:p>
          <a:r>
            <a:rPr lang="it-IT" dirty="0"/>
            <a:t>Trattamenti ragionevolmente differenziati</a:t>
          </a:r>
        </a:p>
      </dgm:t>
    </dgm:pt>
    <dgm:pt modelId="{447144AA-8891-4831-A116-ADB3360E02BF}" type="parTrans" cxnId="{F27C094B-9B7C-447C-BDB4-27EE65974DD8}">
      <dgm:prSet/>
      <dgm:spPr/>
      <dgm:t>
        <a:bodyPr/>
        <a:lstStyle/>
        <a:p>
          <a:endParaRPr lang="it-IT"/>
        </a:p>
      </dgm:t>
    </dgm:pt>
    <dgm:pt modelId="{513E44EE-30C1-4AA7-B448-756A94B61504}" type="sibTrans" cxnId="{F27C094B-9B7C-447C-BDB4-27EE65974DD8}">
      <dgm:prSet/>
      <dgm:spPr/>
      <dgm:t>
        <a:bodyPr/>
        <a:lstStyle/>
        <a:p>
          <a:endParaRPr lang="it-IT"/>
        </a:p>
      </dgm:t>
    </dgm:pt>
    <dgm:pt modelId="{6FEE7E1A-19FE-40C9-B2BD-245AFDAE7BDD}">
      <dgm:prSet phldrT="[Testo]"/>
      <dgm:spPr/>
      <dgm:t>
        <a:bodyPr/>
        <a:lstStyle/>
        <a:p>
          <a:r>
            <a:rPr lang="it-IT" dirty="0"/>
            <a:t>Proprio perché le situazioni di partenza sono diverse, le risposte sono diverse, così da allineare le posizioni IN ARRIVO</a:t>
          </a:r>
        </a:p>
      </dgm:t>
    </dgm:pt>
    <dgm:pt modelId="{6BD7666D-EDB2-4153-AA27-1D2C89CA1EE4}" type="parTrans" cxnId="{97F202E0-15B3-4DF3-8101-9057EF808611}">
      <dgm:prSet/>
      <dgm:spPr/>
      <dgm:t>
        <a:bodyPr/>
        <a:lstStyle/>
        <a:p>
          <a:endParaRPr lang="it-IT"/>
        </a:p>
      </dgm:t>
    </dgm:pt>
    <dgm:pt modelId="{CFBEFB83-24F3-4C96-871F-9422E34FE334}" type="sibTrans" cxnId="{97F202E0-15B3-4DF3-8101-9057EF808611}">
      <dgm:prSet/>
      <dgm:spPr/>
      <dgm:t>
        <a:bodyPr/>
        <a:lstStyle/>
        <a:p>
          <a:endParaRPr lang="it-IT"/>
        </a:p>
      </dgm:t>
    </dgm:pt>
    <dgm:pt modelId="{5CCF8834-AE61-4854-837C-9FCBB2596693}">
      <dgm:prSet phldrT="[Testo]"/>
      <dgm:spPr/>
      <dgm:t>
        <a:bodyPr/>
        <a:lstStyle/>
        <a:p>
          <a:r>
            <a:rPr lang="it-IT" dirty="0"/>
            <a:t>Non guarda alla specificità del singolo, offre prestazioni uguali per necessità diverse</a:t>
          </a:r>
        </a:p>
      </dgm:t>
    </dgm:pt>
    <dgm:pt modelId="{951B0193-9B8B-4237-AE25-F8EF6962687E}" type="parTrans" cxnId="{C624F419-3FFF-4C0C-9B0B-DF5720880F30}">
      <dgm:prSet/>
      <dgm:spPr/>
      <dgm:t>
        <a:bodyPr/>
        <a:lstStyle/>
        <a:p>
          <a:endParaRPr lang="it-IT"/>
        </a:p>
      </dgm:t>
    </dgm:pt>
    <dgm:pt modelId="{662587B5-F7DB-4D5C-A546-DB540E519DA3}" type="sibTrans" cxnId="{C624F419-3FFF-4C0C-9B0B-DF5720880F30}">
      <dgm:prSet/>
      <dgm:spPr/>
      <dgm:t>
        <a:bodyPr/>
        <a:lstStyle/>
        <a:p>
          <a:endParaRPr lang="it-IT"/>
        </a:p>
      </dgm:t>
    </dgm:pt>
    <dgm:pt modelId="{0D979215-B77F-444D-B3E2-B545C05E5AFD}">
      <dgm:prSet phldrT="[Testo]"/>
      <dgm:spPr/>
      <dgm:t>
        <a:bodyPr/>
        <a:lstStyle/>
        <a:p>
          <a:r>
            <a:rPr lang="it-IT" dirty="0"/>
            <a:t>Non si tratta di dare di più ad alcuni, ma di dare secondo le necessità individuali che sono diverse</a:t>
          </a:r>
        </a:p>
      </dgm:t>
    </dgm:pt>
    <dgm:pt modelId="{E9E67207-9681-4F21-AF58-5AC9BA6407C6}" type="parTrans" cxnId="{39C8A36C-DDF6-4FB6-83B5-87527D10E400}">
      <dgm:prSet/>
      <dgm:spPr/>
      <dgm:t>
        <a:bodyPr/>
        <a:lstStyle/>
        <a:p>
          <a:endParaRPr lang="it-IT"/>
        </a:p>
      </dgm:t>
    </dgm:pt>
    <dgm:pt modelId="{78F5B2A2-6728-44C7-9AA0-962E9FC456DF}" type="sibTrans" cxnId="{39C8A36C-DDF6-4FB6-83B5-87527D10E400}">
      <dgm:prSet/>
      <dgm:spPr/>
      <dgm:t>
        <a:bodyPr/>
        <a:lstStyle/>
        <a:p>
          <a:endParaRPr lang="it-IT"/>
        </a:p>
      </dgm:t>
    </dgm:pt>
    <dgm:pt modelId="{BAF40D64-52D6-452D-A82D-3A3FD6D93A3A}" type="pres">
      <dgm:prSet presAssocID="{BCF59077-AED4-4181-B1BA-9D113A6681EB}" presName="list" presStyleCnt="0">
        <dgm:presLayoutVars>
          <dgm:dir/>
          <dgm:animLvl val="lvl"/>
        </dgm:presLayoutVars>
      </dgm:prSet>
      <dgm:spPr/>
    </dgm:pt>
    <dgm:pt modelId="{0950A018-4A9E-4A15-9239-C432EEA1FE2F}" type="pres">
      <dgm:prSet presAssocID="{797B7639-AA0C-4E4C-8783-864E30D95F8F}" presName="posSpace" presStyleCnt="0"/>
      <dgm:spPr/>
    </dgm:pt>
    <dgm:pt modelId="{C990E710-F69C-4771-B65D-CF6231FA1D4E}" type="pres">
      <dgm:prSet presAssocID="{797B7639-AA0C-4E4C-8783-864E30D95F8F}" presName="vertFlow" presStyleCnt="0"/>
      <dgm:spPr/>
    </dgm:pt>
    <dgm:pt modelId="{00D495C7-2E67-4623-9ED7-98427304B83D}" type="pres">
      <dgm:prSet presAssocID="{797B7639-AA0C-4E4C-8783-864E30D95F8F}" presName="topSpace" presStyleCnt="0"/>
      <dgm:spPr/>
    </dgm:pt>
    <dgm:pt modelId="{F53D6F0F-F5F4-4D4F-9A56-3A31AA40351A}" type="pres">
      <dgm:prSet presAssocID="{797B7639-AA0C-4E4C-8783-864E30D95F8F}" presName="firstComp" presStyleCnt="0"/>
      <dgm:spPr/>
    </dgm:pt>
    <dgm:pt modelId="{FB264B33-673D-454F-81B5-2BB824474694}" type="pres">
      <dgm:prSet presAssocID="{797B7639-AA0C-4E4C-8783-864E30D95F8F}" presName="firstChild" presStyleLbl="bgAccFollowNode1" presStyleIdx="0" presStyleCnt="6"/>
      <dgm:spPr/>
    </dgm:pt>
    <dgm:pt modelId="{552C6104-A2C0-4EEB-8122-2AFF265571B0}" type="pres">
      <dgm:prSet presAssocID="{797B7639-AA0C-4E4C-8783-864E30D95F8F}" presName="firstChildTx" presStyleLbl="bgAccFollowNode1" presStyleIdx="0" presStyleCnt="6">
        <dgm:presLayoutVars>
          <dgm:bulletEnabled val="1"/>
        </dgm:presLayoutVars>
      </dgm:prSet>
      <dgm:spPr/>
    </dgm:pt>
    <dgm:pt modelId="{35731F91-8943-4786-9843-5608B02AE5F4}" type="pres">
      <dgm:prSet presAssocID="{ED36D32A-1010-46F8-B00F-FAE5DBF99F03}" presName="comp" presStyleCnt="0"/>
      <dgm:spPr/>
    </dgm:pt>
    <dgm:pt modelId="{1688DFFE-F2C5-4AE6-8694-4304E7149D98}" type="pres">
      <dgm:prSet presAssocID="{ED36D32A-1010-46F8-B00F-FAE5DBF99F03}" presName="child" presStyleLbl="bgAccFollowNode1" presStyleIdx="1" presStyleCnt="6"/>
      <dgm:spPr/>
    </dgm:pt>
    <dgm:pt modelId="{F450B313-C36C-4E55-8BE5-1EC925E85729}" type="pres">
      <dgm:prSet presAssocID="{ED36D32A-1010-46F8-B00F-FAE5DBF99F03}" presName="childTx" presStyleLbl="bgAccFollowNode1" presStyleIdx="1" presStyleCnt="6">
        <dgm:presLayoutVars>
          <dgm:bulletEnabled val="1"/>
        </dgm:presLayoutVars>
      </dgm:prSet>
      <dgm:spPr/>
    </dgm:pt>
    <dgm:pt modelId="{1B81C820-6EAC-45EE-9A49-4840375EEA5C}" type="pres">
      <dgm:prSet presAssocID="{5CCF8834-AE61-4854-837C-9FCBB2596693}" presName="comp" presStyleCnt="0"/>
      <dgm:spPr/>
    </dgm:pt>
    <dgm:pt modelId="{877B89BF-D854-4E4A-81E5-0529FC349F3A}" type="pres">
      <dgm:prSet presAssocID="{5CCF8834-AE61-4854-837C-9FCBB2596693}" presName="child" presStyleLbl="bgAccFollowNode1" presStyleIdx="2" presStyleCnt="6"/>
      <dgm:spPr/>
    </dgm:pt>
    <dgm:pt modelId="{B9AC91BE-E4AF-45F4-BD5D-AE8479927DAB}" type="pres">
      <dgm:prSet presAssocID="{5CCF8834-AE61-4854-837C-9FCBB2596693}" presName="childTx" presStyleLbl="bgAccFollowNode1" presStyleIdx="2" presStyleCnt="6">
        <dgm:presLayoutVars>
          <dgm:bulletEnabled val="1"/>
        </dgm:presLayoutVars>
      </dgm:prSet>
      <dgm:spPr/>
    </dgm:pt>
    <dgm:pt modelId="{44ACCD76-A84C-4E2A-8E89-1AC3DE5EB90B}" type="pres">
      <dgm:prSet presAssocID="{797B7639-AA0C-4E4C-8783-864E30D95F8F}" presName="negSpace" presStyleCnt="0"/>
      <dgm:spPr/>
    </dgm:pt>
    <dgm:pt modelId="{D728A1EA-5E8F-45FE-AB5C-F709C6B948E0}" type="pres">
      <dgm:prSet presAssocID="{797B7639-AA0C-4E4C-8783-864E30D95F8F}" presName="circle" presStyleLbl="node1" presStyleIdx="0" presStyleCnt="2"/>
      <dgm:spPr/>
    </dgm:pt>
    <dgm:pt modelId="{B7B8FEAE-A262-43B8-B9EA-C8C15DEF58F1}" type="pres">
      <dgm:prSet presAssocID="{20899F99-7BBA-44A9-A39E-ADA2DA5F824D}" presName="transSpace" presStyleCnt="0"/>
      <dgm:spPr/>
    </dgm:pt>
    <dgm:pt modelId="{F733BC51-5FD2-4ECE-9092-B852F147513C}" type="pres">
      <dgm:prSet presAssocID="{815ACF19-CAE3-41EA-8949-9AFC552DC340}" presName="posSpace" presStyleCnt="0"/>
      <dgm:spPr/>
    </dgm:pt>
    <dgm:pt modelId="{E64EEFCF-ECE3-4250-B313-097079A82DDA}" type="pres">
      <dgm:prSet presAssocID="{815ACF19-CAE3-41EA-8949-9AFC552DC340}" presName="vertFlow" presStyleCnt="0"/>
      <dgm:spPr/>
    </dgm:pt>
    <dgm:pt modelId="{D0565A1B-2864-4B9E-9C77-AA5C433ED733}" type="pres">
      <dgm:prSet presAssocID="{815ACF19-CAE3-41EA-8949-9AFC552DC340}" presName="topSpace" presStyleCnt="0"/>
      <dgm:spPr/>
    </dgm:pt>
    <dgm:pt modelId="{0465D343-6009-4A2A-9227-FB1168E4E0BB}" type="pres">
      <dgm:prSet presAssocID="{815ACF19-CAE3-41EA-8949-9AFC552DC340}" presName="firstComp" presStyleCnt="0"/>
      <dgm:spPr/>
    </dgm:pt>
    <dgm:pt modelId="{1DE9267B-DAD0-478E-9894-775D5CC9987B}" type="pres">
      <dgm:prSet presAssocID="{815ACF19-CAE3-41EA-8949-9AFC552DC340}" presName="firstChild" presStyleLbl="bgAccFollowNode1" presStyleIdx="3" presStyleCnt="6"/>
      <dgm:spPr/>
    </dgm:pt>
    <dgm:pt modelId="{040B89BB-32D1-4595-B88C-D42548546E6B}" type="pres">
      <dgm:prSet presAssocID="{815ACF19-CAE3-41EA-8949-9AFC552DC340}" presName="firstChildTx" presStyleLbl="bgAccFollowNode1" presStyleIdx="3" presStyleCnt="6">
        <dgm:presLayoutVars>
          <dgm:bulletEnabled val="1"/>
        </dgm:presLayoutVars>
      </dgm:prSet>
      <dgm:spPr/>
    </dgm:pt>
    <dgm:pt modelId="{91DCFB3A-7993-4BBA-8F16-CD6B6BDD9BB7}" type="pres">
      <dgm:prSet presAssocID="{6FEE7E1A-19FE-40C9-B2BD-245AFDAE7BDD}" presName="comp" presStyleCnt="0"/>
      <dgm:spPr/>
    </dgm:pt>
    <dgm:pt modelId="{A10A3712-7B42-45B1-AF7C-F2FE3502981B}" type="pres">
      <dgm:prSet presAssocID="{6FEE7E1A-19FE-40C9-B2BD-245AFDAE7BDD}" presName="child" presStyleLbl="bgAccFollowNode1" presStyleIdx="4" presStyleCnt="6"/>
      <dgm:spPr/>
    </dgm:pt>
    <dgm:pt modelId="{BCD2D65E-74E2-4ABA-87A1-CF3EE5831F38}" type="pres">
      <dgm:prSet presAssocID="{6FEE7E1A-19FE-40C9-B2BD-245AFDAE7BDD}" presName="childTx" presStyleLbl="bgAccFollowNode1" presStyleIdx="4" presStyleCnt="6">
        <dgm:presLayoutVars>
          <dgm:bulletEnabled val="1"/>
        </dgm:presLayoutVars>
      </dgm:prSet>
      <dgm:spPr/>
    </dgm:pt>
    <dgm:pt modelId="{5392809E-EFA6-4E29-9EDC-30FE84AF874B}" type="pres">
      <dgm:prSet presAssocID="{0D979215-B77F-444D-B3E2-B545C05E5AFD}" presName="comp" presStyleCnt="0"/>
      <dgm:spPr/>
    </dgm:pt>
    <dgm:pt modelId="{E08BB470-E821-424F-8394-F21EAD78E948}" type="pres">
      <dgm:prSet presAssocID="{0D979215-B77F-444D-B3E2-B545C05E5AFD}" presName="child" presStyleLbl="bgAccFollowNode1" presStyleIdx="5" presStyleCnt="6"/>
      <dgm:spPr/>
    </dgm:pt>
    <dgm:pt modelId="{6A6EEEA0-1D8A-44FE-BD99-FA9DA68878DC}" type="pres">
      <dgm:prSet presAssocID="{0D979215-B77F-444D-B3E2-B545C05E5AFD}" presName="childTx" presStyleLbl="bgAccFollowNode1" presStyleIdx="5" presStyleCnt="6">
        <dgm:presLayoutVars>
          <dgm:bulletEnabled val="1"/>
        </dgm:presLayoutVars>
      </dgm:prSet>
      <dgm:spPr/>
    </dgm:pt>
    <dgm:pt modelId="{BDA965D8-C272-4025-8CC0-F57E693198C4}" type="pres">
      <dgm:prSet presAssocID="{815ACF19-CAE3-41EA-8949-9AFC552DC340}" presName="negSpace" presStyleCnt="0"/>
      <dgm:spPr/>
    </dgm:pt>
    <dgm:pt modelId="{180AAB48-E76F-42B7-819F-D858143ED92F}" type="pres">
      <dgm:prSet presAssocID="{815ACF19-CAE3-41EA-8949-9AFC552DC340}" presName="circle" presStyleLbl="node1" presStyleIdx="1" presStyleCnt="2"/>
      <dgm:spPr/>
    </dgm:pt>
  </dgm:ptLst>
  <dgm:cxnLst>
    <dgm:cxn modelId="{7B3BD610-BC8C-4637-A6BA-EAAC576FA168}" srcId="{797B7639-AA0C-4E4C-8783-864E30D95F8F}" destId="{ED36D32A-1010-46F8-B00F-FAE5DBF99F03}" srcOrd="1" destOrd="0" parTransId="{F1741B45-D715-4C25-B43B-E4F3C572F6B3}" sibTransId="{93DC3270-772B-4C9E-B461-8B869B94AF98}"/>
    <dgm:cxn modelId="{C624F419-3FFF-4C0C-9B0B-DF5720880F30}" srcId="{797B7639-AA0C-4E4C-8783-864E30D95F8F}" destId="{5CCF8834-AE61-4854-837C-9FCBB2596693}" srcOrd="2" destOrd="0" parTransId="{951B0193-9B8B-4237-AE25-F8EF6962687E}" sibTransId="{662587B5-F7DB-4D5C-A546-DB540E519DA3}"/>
    <dgm:cxn modelId="{9E1D6828-CD64-43E7-A041-CCE256BA76A6}" srcId="{797B7639-AA0C-4E4C-8783-864E30D95F8F}" destId="{157911DB-9E3C-47BB-A31B-97E24AD8D6A7}" srcOrd="0" destOrd="0" parTransId="{24D91C2C-0158-42AC-A01C-9EE31A524677}" sibTransId="{B87A48EE-E4E5-436D-A0ED-E79C8B01C7A3}"/>
    <dgm:cxn modelId="{C15C652B-11BE-4F55-89CC-0C8E4435DFFB}" srcId="{BCF59077-AED4-4181-B1BA-9D113A6681EB}" destId="{815ACF19-CAE3-41EA-8949-9AFC552DC340}" srcOrd="1" destOrd="0" parTransId="{A34FDE42-3C5C-4EC3-82CB-9D8740E40296}" sibTransId="{9B9F70A1-F40F-405E-BE8C-9E2D495C0EF6}"/>
    <dgm:cxn modelId="{1DB2E03D-2F36-4AF2-BBA3-EB7E100685F6}" type="presOf" srcId="{0D979215-B77F-444D-B3E2-B545C05E5AFD}" destId="{E08BB470-E821-424F-8394-F21EAD78E948}" srcOrd="0" destOrd="0" presId="urn:microsoft.com/office/officeart/2005/8/layout/hList9"/>
    <dgm:cxn modelId="{16DEB143-E306-4042-92AF-4646D9CF84BE}" type="presOf" srcId="{8639ABA4-F0E0-4297-9701-24294261C314}" destId="{1DE9267B-DAD0-478E-9894-775D5CC9987B}" srcOrd="0" destOrd="0" presId="urn:microsoft.com/office/officeart/2005/8/layout/hList9"/>
    <dgm:cxn modelId="{E2831467-5A3C-49B7-989F-50614DCCAE5F}" type="presOf" srcId="{815ACF19-CAE3-41EA-8949-9AFC552DC340}" destId="{180AAB48-E76F-42B7-819F-D858143ED92F}" srcOrd="0" destOrd="0" presId="urn:microsoft.com/office/officeart/2005/8/layout/hList9"/>
    <dgm:cxn modelId="{19A87567-C6CD-4997-915B-6D043F4674E5}" type="presOf" srcId="{0D979215-B77F-444D-B3E2-B545C05E5AFD}" destId="{6A6EEEA0-1D8A-44FE-BD99-FA9DA68878DC}" srcOrd="1" destOrd="0" presId="urn:microsoft.com/office/officeart/2005/8/layout/hList9"/>
    <dgm:cxn modelId="{F27C094B-9B7C-447C-BDB4-27EE65974DD8}" srcId="{815ACF19-CAE3-41EA-8949-9AFC552DC340}" destId="{8639ABA4-F0E0-4297-9701-24294261C314}" srcOrd="0" destOrd="0" parTransId="{447144AA-8891-4831-A116-ADB3360E02BF}" sibTransId="{513E44EE-30C1-4AA7-B448-756A94B61504}"/>
    <dgm:cxn modelId="{39C8A36C-DDF6-4FB6-83B5-87527D10E400}" srcId="{815ACF19-CAE3-41EA-8949-9AFC552DC340}" destId="{0D979215-B77F-444D-B3E2-B545C05E5AFD}" srcOrd="2" destOrd="0" parTransId="{E9E67207-9681-4F21-AF58-5AC9BA6407C6}" sibTransId="{78F5B2A2-6728-44C7-9AA0-962E9FC456DF}"/>
    <dgm:cxn modelId="{08CB3571-9089-4629-98E2-D6C1E235C561}" type="presOf" srcId="{157911DB-9E3C-47BB-A31B-97E24AD8D6A7}" destId="{552C6104-A2C0-4EEB-8122-2AFF265571B0}" srcOrd="1" destOrd="0" presId="urn:microsoft.com/office/officeart/2005/8/layout/hList9"/>
    <dgm:cxn modelId="{6FC02252-BF8C-43F8-9817-3809A61BEFD2}" type="presOf" srcId="{ED36D32A-1010-46F8-B00F-FAE5DBF99F03}" destId="{1688DFFE-F2C5-4AE6-8694-4304E7149D98}" srcOrd="0" destOrd="0" presId="urn:microsoft.com/office/officeart/2005/8/layout/hList9"/>
    <dgm:cxn modelId="{28773177-3E59-4D56-9B42-ED93F1246576}" type="presOf" srcId="{BCF59077-AED4-4181-B1BA-9D113A6681EB}" destId="{BAF40D64-52D6-452D-A82D-3A3FD6D93A3A}" srcOrd="0" destOrd="0" presId="urn:microsoft.com/office/officeart/2005/8/layout/hList9"/>
    <dgm:cxn modelId="{EB4B1559-58F9-4B2E-91FC-CE246CFA51B6}" type="presOf" srcId="{6FEE7E1A-19FE-40C9-B2BD-245AFDAE7BDD}" destId="{BCD2D65E-74E2-4ABA-87A1-CF3EE5831F38}" srcOrd="1" destOrd="0" presId="urn:microsoft.com/office/officeart/2005/8/layout/hList9"/>
    <dgm:cxn modelId="{2B1E1F8D-EC33-4C5E-952B-52D45F00F1F5}" type="presOf" srcId="{157911DB-9E3C-47BB-A31B-97E24AD8D6A7}" destId="{FB264B33-673D-454F-81B5-2BB824474694}" srcOrd="0" destOrd="0" presId="urn:microsoft.com/office/officeart/2005/8/layout/hList9"/>
    <dgm:cxn modelId="{38D22892-F499-4C84-9051-D330417D0B1B}" type="presOf" srcId="{5CCF8834-AE61-4854-837C-9FCBB2596693}" destId="{877B89BF-D854-4E4A-81E5-0529FC349F3A}" srcOrd="0" destOrd="0" presId="urn:microsoft.com/office/officeart/2005/8/layout/hList9"/>
    <dgm:cxn modelId="{9E080094-56C1-41E5-AD62-87AC9B51800D}" type="presOf" srcId="{797B7639-AA0C-4E4C-8783-864E30D95F8F}" destId="{D728A1EA-5E8F-45FE-AB5C-F709C6B948E0}" srcOrd="0" destOrd="0" presId="urn:microsoft.com/office/officeart/2005/8/layout/hList9"/>
    <dgm:cxn modelId="{47CCFE95-A8DA-4374-8F8E-672B34EDEA45}" type="presOf" srcId="{5CCF8834-AE61-4854-837C-9FCBB2596693}" destId="{B9AC91BE-E4AF-45F4-BD5D-AE8479927DAB}" srcOrd="1" destOrd="0" presId="urn:microsoft.com/office/officeart/2005/8/layout/hList9"/>
    <dgm:cxn modelId="{E6988DB3-4092-4FE2-A0F6-62FDFFF661D4}" type="presOf" srcId="{ED36D32A-1010-46F8-B00F-FAE5DBF99F03}" destId="{F450B313-C36C-4E55-8BE5-1EC925E85729}" srcOrd="1" destOrd="0" presId="urn:microsoft.com/office/officeart/2005/8/layout/hList9"/>
    <dgm:cxn modelId="{6534B1CA-6CC0-4865-83F6-63A041AEF976}" type="presOf" srcId="{6FEE7E1A-19FE-40C9-B2BD-245AFDAE7BDD}" destId="{A10A3712-7B42-45B1-AF7C-F2FE3502981B}" srcOrd="0" destOrd="0" presId="urn:microsoft.com/office/officeart/2005/8/layout/hList9"/>
    <dgm:cxn modelId="{99A123CB-6C6F-414D-8795-399962B846E4}" srcId="{BCF59077-AED4-4181-B1BA-9D113A6681EB}" destId="{797B7639-AA0C-4E4C-8783-864E30D95F8F}" srcOrd="0" destOrd="0" parTransId="{29839214-1C62-45C6-950D-81C36E7E6111}" sibTransId="{20899F99-7BBA-44A9-A39E-ADA2DA5F824D}"/>
    <dgm:cxn modelId="{9CD005D2-1071-401F-B28B-B7213CB989EA}" type="presOf" srcId="{8639ABA4-F0E0-4297-9701-24294261C314}" destId="{040B89BB-32D1-4595-B88C-D42548546E6B}" srcOrd="1" destOrd="0" presId="urn:microsoft.com/office/officeart/2005/8/layout/hList9"/>
    <dgm:cxn modelId="{97F202E0-15B3-4DF3-8101-9057EF808611}" srcId="{815ACF19-CAE3-41EA-8949-9AFC552DC340}" destId="{6FEE7E1A-19FE-40C9-B2BD-245AFDAE7BDD}" srcOrd="1" destOrd="0" parTransId="{6BD7666D-EDB2-4153-AA27-1D2C89CA1EE4}" sibTransId="{CFBEFB83-24F3-4C96-871F-9422E34FE334}"/>
    <dgm:cxn modelId="{0E93C2F7-F30A-4B18-8B8E-F7CE1AD05926}" type="presParOf" srcId="{BAF40D64-52D6-452D-A82D-3A3FD6D93A3A}" destId="{0950A018-4A9E-4A15-9239-C432EEA1FE2F}" srcOrd="0" destOrd="0" presId="urn:microsoft.com/office/officeart/2005/8/layout/hList9"/>
    <dgm:cxn modelId="{72A376AF-E4B8-4C6F-88DC-1543196F3D01}" type="presParOf" srcId="{BAF40D64-52D6-452D-A82D-3A3FD6D93A3A}" destId="{C990E710-F69C-4771-B65D-CF6231FA1D4E}" srcOrd="1" destOrd="0" presId="urn:microsoft.com/office/officeart/2005/8/layout/hList9"/>
    <dgm:cxn modelId="{60229BFB-DDE9-4AC5-BD00-4A55DB7B8F2F}" type="presParOf" srcId="{C990E710-F69C-4771-B65D-CF6231FA1D4E}" destId="{00D495C7-2E67-4623-9ED7-98427304B83D}" srcOrd="0" destOrd="0" presId="urn:microsoft.com/office/officeart/2005/8/layout/hList9"/>
    <dgm:cxn modelId="{C5E96962-A091-4BD7-AD41-D72CCE3171ED}" type="presParOf" srcId="{C990E710-F69C-4771-B65D-CF6231FA1D4E}" destId="{F53D6F0F-F5F4-4D4F-9A56-3A31AA40351A}" srcOrd="1" destOrd="0" presId="urn:microsoft.com/office/officeart/2005/8/layout/hList9"/>
    <dgm:cxn modelId="{25A24A16-2324-4B41-93B6-A883035D51D2}" type="presParOf" srcId="{F53D6F0F-F5F4-4D4F-9A56-3A31AA40351A}" destId="{FB264B33-673D-454F-81B5-2BB824474694}" srcOrd="0" destOrd="0" presId="urn:microsoft.com/office/officeart/2005/8/layout/hList9"/>
    <dgm:cxn modelId="{D73FE4E7-AB95-44ED-A762-916FCE299CCF}" type="presParOf" srcId="{F53D6F0F-F5F4-4D4F-9A56-3A31AA40351A}" destId="{552C6104-A2C0-4EEB-8122-2AFF265571B0}" srcOrd="1" destOrd="0" presId="urn:microsoft.com/office/officeart/2005/8/layout/hList9"/>
    <dgm:cxn modelId="{25C8D8A0-CF99-4AF8-AA0F-3424E3E70238}" type="presParOf" srcId="{C990E710-F69C-4771-B65D-CF6231FA1D4E}" destId="{35731F91-8943-4786-9843-5608B02AE5F4}" srcOrd="2" destOrd="0" presId="urn:microsoft.com/office/officeart/2005/8/layout/hList9"/>
    <dgm:cxn modelId="{E8DFA9CC-4900-4F5B-9F54-AC346B79D0CE}" type="presParOf" srcId="{35731F91-8943-4786-9843-5608B02AE5F4}" destId="{1688DFFE-F2C5-4AE6-8694-4304E7149D98}" srcOrd="0" destOrd="0" presId="urn:microsoft.com/office/officeart/2005/8/layout/hList9"/>
    <dgm:cxn modelId="{02EB4CFB-8484-4ACA-9B69-F110A50228F5}" type="presParOf" srcId="{35731F91-8943-4786-9843-5608B02AE5F4}" destId="{F450B313-C36C-4E55-8BE5-1EC925E85729}" srcOrd="1" destOrd="0" presId="urn:microsoft.com/office/officeart/2005/8/layout/hList9"/>
    <dgm:cxn modelId="{91BA29E5-D2C1-4CCB-BF6F-B33F36BE7888}" type="presParOf" srcId="{C990E710-F69C-4771-B65D-CF6231FA1D4E}" destId="{1B81C820-6EAC-45EE-9A49-4840375EEA5C}" srcOrd="3" destOrd="0" presId="urn:microsoft.com/office/officeart/2005/8/layout/hList9"/>
    <dgm:cxn modelId="{8AEC6231-1BDB-428D-8951-B3047F4A2596}" type="presParOf" srcId="{1B81C820-6EAC-45EE-9A49-4840375EEA5C}" destId="{877B89BF-D854-4E4A-81E5-0529FC349F3A}" srcOrd="0" destOrd="0" presId="urn:microsoft.com/office/officeart/2005/8/layout/hList9"/>
    <dgm:cxn modelId="{3738E438-0EB0-4ED0-9FE3-74074931176E}" type="presParOf" srcId="{1B81C820-6EAC-45EE-9A49-4840375EEA5C}" destId="{B9AC91BE-E4AF-45F4-BD5D-AE8479927DAB}" srcOrd="1" destOrd="0" presId="urn:microsoft.com/office/officeart/2005/8/layout/hList9"/>
    <dgm:cxn modelId="{2411D342-B562-46D6-8B57-026DD03193DF}" type="presParOf" srcId="{BAF40D64-52D6-452D-A82D-3A3FD6D93A3A}" destId="{44ACCD76-A84C-4E2A-8E89-1AC3DE5EB90B}" srcOrd="2" destOrd="0" presId="urn:microsoft.com/office/officeart/2005/8/layout/hList9"/>
    <dgm:cxn modelId="{F0CDB503-9B28-471D-A7EB-B3DBD8F55573}" type="presParOf" srcId="{BAF40D64-52D6-452D-A82D-3A3FD6D93A3A}" destId="{D728A1EA-5E8F-45FE-AB5C-F709C6B948E0}" srcOrd="3" destOrd="0" presId="urn:microsoft.com/office/officeart/2005/8/layout/hList9"/>
    <dgm:cxn modelId="{4A41B5C0-9245-443A-88FB-11BEC4903FB0}" type="presParOf" srcId="{BAF40D64-52D6-452D-A82D-3A3FD6D93A3A}" destId="{B7B8FEAE-A262-43B8-B9EA-C8C15DEF58F1}" srcOrd="4" destOrd="0" presId="urn:microsoft.com/office/officeart/2005/8/layout/hList9"/>
    <dgm:cxn modelId="{77DE58B4-78B8-45CC-A4CB-88F43150395F}" type="presParOf" srcId="{BAF40D64-52D6-452D-A82D-3A3FD6D93A3A}" destId="{F733BC51-5FD2-4ECE-9092-B852F147513C}" srcOrd="5" destOrd="0" presId="urn:microsoft.com/office/officeart/2005/8/layout/hList9"/>
    <dgm:cxn modelId="{DDE32988-05F6-4A66-BBC6-E6E2639BCB5B}" type="presParOf" srcId="{BAF40D64-52D6-452D-A82D-3A3FD6D93A3A}" destId="{E64EEFCF-ECE3-4250-B313-097079A82DDA}" srcOrd="6" destOrd="0" presId="urn:microsoft.com/office/officeart/2005/8/layout/hList9"/>
    <dgm:cxn modelId="{F2745345-F8BE-4451-B1ED-718EFCA083EF}" type="presParOf" srcId="{E64EEFCF-ECE3-4250-B313-097079A82DDA}" destId="{D0565A1B-2864-4B9E-9C77-AA5C433ED733}" srcOrd="0" destOrd="0" presId="urn:microsoft.com/office/officeart/2005/8/layout/hList9"/>
    <dgm:cxn modelId="{1DA0A60B-71E2-4DF1-9A78-6A9E2AF709BD}" type="presParOf" srcId="{E64EEFCF-ECE3-4250-B313-097079A82DDA}" destId="{0465D343-6009-4A2A-9227-FB1168E4E0BB}" srcOrd="1" destOrd="0" presId="urn:microsoft.com/office/officeart/2005/8/layout/hList9"/>
    <dgm:cxn modelId="{5F0E75ED-ED0A-450E-9D2D-FBDE86EF6B19}" type="presParOf" srcId="{0465D343-6009-4A2A-9227-FB1168E4E0BB}" destId="{1DE9267B-DAD0-478E-9894-775D5CC9987B}" srcOrd="0" destOrd="0" presId="urn:microsoft.com/office/officeart/2005/8/layout/hList9"/>
    <dgm:cxn modelId="{E051DCDE-1BF4-4420-AD0C-F9BF4782F92E}" type="presParOf" srcId="{0465D343-6009-4A2A-9227-FB1168E4E0BB}" destId="{040B89BB-32D1-4595-B88C-D42548546E6B}" srcOrd="1" destOrd="0" presId="urn:microsoft.com/office/officeart/2005/8/layout/hList9"/>
    <dgm:cxn modelId="{BF054E05-866C-4D16-BB5A-E1AF5546BCB8}" type="presParOf" srcId="{E64EEFCF-ECE3-4250-B313-097079A82DDA}" destId="{91DCFB3A-7993-4BBA-8F16-CD6B6BDD9BB7}" srcOrd="2" destOrd="0" presId="urn:microsoft.com/office/officeart/2005/8/layout/hList9"/>
    <dgm:cxn modelId="{1D962E42-B01C-4D84-8289-FC5931245F06}" type="presParOf" srcId="{91DCFB3A-7993-4BBA-8F16-CD6B6BDD9BB7}" destId="{A10A3712-7B42-45B1-AF7C-F2FE3502981B}" srcOrd="0" destOrd="0" presId="urn:microsoft.com/office/officeart/2005/8/layout/hList9"/>
    <dgm:cxn modelId="{AF3C8969-DF87-47C9-A97F-322C860B9056}" type="presParOf" srcId="{91DCFB3A-7993-4BBA-8F16-CD6B6BDD9BB7}" destId="{BCD2D65E-74E2-4ABA-87A1-CF3EE5831F38}" srcOrd="1" destOrd="0" presId="urn:microsoft.com/office/officeart/2005/8/layout/hList9"/>
    <dgm:cxn modelId="{62233EBE-3524-43E2-90F2-9D49C4C81AC0}" type="presParOf" srcId="{E64EEFCF-ECE3-4250-B313-097079A82DDA}" destId="{5392809E-EFA6-4E29-9EDC-30FE84AF874B}" srcOrd="3" destOrd="0" presId="urn:microsoft.com/office/officeart/2005/8/layout/hList9"/>
    <dgm:cxn modelId="{A162998D-4415-43AD-96C1-99B5D7C2941A}" type="presParOf" srcId="{5392809E-EFA6-4E29-9EDC-30FE84AF874B}" destId="{E08BB470-E821-424F-8394-F21EAD78E948}" srcOrd="0" destOrd="0" presId="urn:microsoft.com/office/officeart/2005/8/layout/hList9"/>
    <dgm:cxn modelId="{56DE125F-99C3-4ABD-8F19-7F734B965898}" type="presParOf" srcId="{5392809E-EFA6-4E29-9EDC-30FE84AF874B}" destId="{6A6EEEA0-1D8A-44FE-BD99-FA9DA68878DC}" srcOrd="1" destOrd="0" presId="urn:microsoft.com/office/officeart/2005/8/layout/hList9"/>
    <dgm:cxn modelId="{34003663-49BB-45DD-B7D5-FEBE0D977099}" type="presParOf" srcId="{BAF40D64-52D6-452D-A82D-3A3FD6D93A3A}" destId="{BDA965D8-C272-4025-8CC0-F57E693198C4}" srcOrd="7" destOrd="0" presId="urn:microsoft.com/office/officeart/2005/8/layout/hList9"/>
    <dgm:cxn modelId="{F8BC77A0-48D6-498A-AF72-E75BF0B28A91}" type="presParOf" srcId="{BAF40D64-52D6-452D-A82D-3A3FD6D93A3A}" destId="{180AAB48-E76F-42B7-819F-D858143ED92F}" srcOrd="8" destOrd="0" presId="urn:microsoft.com/office/officeart/2005/8/layout/hList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3300F9F-5169-45A7-96B5-CAF54B27EF38}" type="doc">
      <dgm:prSet loTypeId="urn:microsoft.com/office/officeart/2005/8/layout/process2" loCatId="process" qsTypeId="urn:microsoft.com/office/officeart/2005/8/quickstyle/simple1" qsCatId="simple" csTypeId="urn:microsoft.com/office/officeart/2005/8/colors/colorful5" csCatId="colorful" phldr="1"/>
      <dgm:spPr/>
    </dgm:pt>
    <dgm:pt modelId="{C9740B12-9033-4A28-A0AB-DC8B4F3873C8}">
      <dgm:prSet phldrT="[Testo]"/>
      <dgm:spPr/>
      <dgm:t>
        <a:bodyPr/>
        <a:lstStyle/>
        <a:p>
          <a:r>
            <a:rPr lang="it-IT" dirty="0"/>
            <a:t>Concezione paternalistica</a:t>
          </a:r>
        </a:p>
      </dgm:t>
    </dgm:pt>
    <dgm:pt modelId="{D939167B-AB39-4017-A623-93C413DDF6B9}" type="parTrans" cxnId="{A063E6B1-5B20-4FAF-8635-FD8255BCC2EA}">
      <dgm:prSet/>
      <dgm:spPr/>
      <dgm:t>
        <a:bodyPr/>
        <a:lstStyle/>
        <a:p>
          <a:endParaRPr lang="it-IT"/>
        </a:p>
      </dgm:t>
    </dgm:pt>
    <dgm:pt modelId="{FF6D647A-DA85-4C78-90F8-75BD9E2F770D}" type="sibTrans" cxnId="{A063E6B1-5B20-4FAF-8635-FD8255BCC2EA}">
      <dgm:prSet/>
      <dgm:spPr/>
      <dgm:t>
        <a:bodyPr/>
        <a:lstStyle/>
        <a:p>
          <a:endParaRPr lang="it-IT"/>
        </a:p>
      </dgm:t>
    </dgm:pt>
    <dgm:pt modelId="{4A6BC014-0640-4C4C-9FE9-BDD367383A70}">
      <dgm:prSet phldrT="[Testo]"/>
      <dgm:spPr/>
      <dgm:t>
        <a:bodyPr/>
        <a:lstStyle/>
        <a:p>
          <a:r>
            <a:rPr lang="it-IT" dirty="0"/>
            <a:t>Concezione inclusiva e comunitaria</a:t>
          </a:r>
        </a:p>
      </dgm:t>
    </dgm:pt>
    <dgm:pt modelId="{8C5B6646-1EF8-4AA5-8160-E7674DE2CD40}" type="parTrans" cxnId="{D9D7E82C-9692-4A9F-8558-AEB1B8F371D7}">
      <dgm:prSet/>
      <dgm:spPr/>
      <dgm:t>
        <a:bodyPr/>
        <a:lstStyle/>
        <a:p>
          <a:endParaRPr lang="it-IT"/>
        </a:p>
      </dgm:t>
    </dgm:pt>
    <dgm:pt modelId="{49296C2B-771C-4B81-9093-3F7BB1B68380}" type="sibTrans" cxnId="{D9D7E82C-9692-4A9F-8558-AEB1B8F371D7}">
      <dgm:prSet/>
      <dgm:spPr/>
      <dgm:t>
        <a:bodyPr/>
        <a:lstStyle/>
        <a:p>
          <a:endParaRPr lang="it-IT"/>
        </a:p>
      </dgm:t>
    </dgm:pt>
    <dgm:pt modelId="{D43585D3-A42D-44A8-B6F5-3EDF57B3A84A}" type="pres">
      <dgm:prSet presAssocID="{83300F9F-5169-45A7-96B5-CAF54B27EF38}" presName="linearFlow" presStyleCnt="0">
        <dgm:presLayoutVars>
          <dgm:resizeHandles val="exact"/>
        </dgm:presLayoutVars>
      </dgm:prSet>
      <dgm:spPr/>
    </dgm:pt>
    <dgm:pt modelId="{21E087ED-A7EC-4A04-8269-AB2B55EF6C54}" type="pres">
      <dgm:prSet presAssocID="{C9740B12-9033-4A28-A0AB-DC8B4F3873C8}" presName="node" presStyleLbl="node1" presStyleIdx="0" presStyleCnt="2">
        <dgm:presLayoutVars>
          <dgm:bulletEnabled val="1"/>
        </dgm:presLayoutVars>
      </dgm:prSet>
      <dgm:spPr/>
    </dgm:pt>
    <dgm:pt modelId="{C768476D-46F4-465A-BFF1-42E2478C8EA5}" type="pres">
      <dgm:prSet presAssocID="{FF6D647A-DA85-4C78-90F8-75BD9E2F770D}" presName="sibTrans" presStyleLbl="sibTrans2D1" presStyleIdx="0" presStyleCnt="1"/>
      <dgm:spPr/>
    </dgm:pt>
    <dgm:pt modelId="{05E0A40C-6862-4533-8443-DD35CD6ACFED}" type="pres">
      <dgm:prSet presAssocID="{FF6D647A-DA85-4C78-90F8-75BD9E2F770D}" presName="connectorText" presStyleLbl="sibTrans2D1" presStyleIdx="0" presStyleCnt="1"/>
      <dgm:spPr/>
    </dgm:pt>
    <dgm:pt modelId="{A71578A2-1EBD-461D-BA2B-560E94236C2C}" type="pres">
      <dgm:prSet presAssocID="{4A6BC014-0640-4C4C-9FE9-BDD367383A70}" presName="node" presStyleLbl="node1" presStyleIdx="1" presStyleCnt="2">
        <dgm:presLayoutVars>
          <dgm:bulletEnabled val="1"/>
        </dgm:presLayoutVars>
      </dgm:prSet>
      <dgm:spPr/>
    </dgm:pt>
  </dgm:ptLst>
  <dgm:cxnLst>
    <dgm:cxn modelId="{6F439D05-50DF-4FD5-B6EB-EF344FDD8E29}" type="presOf" srcId="{C9740B12-9033-4A28-A0AB-DC8B4F3873C8}" destId="{21E087ED-A7EC-4A04-8269-AB2B55EF6C54}" srcOrd="0" destOrd="0" presId="urn:microsoft.com/office/officeart/2005/8/layout/process2"/>
    <dgm:cxn modelId="{D9D7E82C-9692-4A9F-8558-AEB1B8F371D7}" srcId="{83300F9F-5169-45A7-96B5-CAF54B27EF38}" destId="{4A6BC014-0640-4C4C-9FE9-BDD367383A70}" srcOrd="1" destOrd="0" parTransId="{8C5B6646-1EF8-4AA5-8160-E7674DE2CD40}" sibTransId="{49296C2B-771C-4B81-9093-3F7BB1B68380}"/>
    <dgm:cxn modelId="{DD7A2044-23A7-4BBA-A334-0124D5FA0CE4}" type="presOf" srcId="{FF6D647A-DA85-4C78-90F8-75BD9E2F770D}" destId="{05E0A40C-6862-4533-8443-DD35CD6ACFED}" srcOrd="1" destOrd="0" presId="urn:microsoft.com/office/officeart/2005/8/layout/process2"/>
    <dgm:cxn modelId="{AB5CA176-9535-4CC4-9FAF-CC9BB088ED8B}" type="presOf" srcId="{FF6D647A-DA85-4C78-90F8-75BD9E2F770D}" destId="{C768476D-46F4-465A-BFF1-42E2478C8EA5}" srcOrd="0" destOrd="0" presId="urn:microsoft.com/office/officeart/2005/8/layout/process2"/>
    <dgm:cxn modelId="{4A65BCA5-9793-48CA-BA9A-E0791FDAB4CF}" type="presOf" srcId="{83300F9F-5169-45A7-96B5-CAF54B27EF38}" destId="{D43585D3-A42D-44A8-B6F5-3EDF57B3A84A}" srcOrd="0" destOrd="0" presId="urn:microsoft.com/office/officeart/2005/8/layout/process2"/>
    <dgm:cxn modelId="{A063E6B1-5B20-4FAF-8635-FD8255BCC2EA}" srcId="{83300F9F-5169-45A7-96B5-CAF54B27EF38}" destId="{C9740B12-9033-4A28-A0AB-DC8B4F3873C8}" srcOrd="0" destOrd="0" parTransId="{D939167B-AB39-4017-A623-93C413DDF6B9}" sibTransId="{FF6D647A-DA85-4C78-90F8-75BD9E2F770D}"/>
    <dgm:cxn modelId="{AD6AA4B8-6C59-49EF-815F-89D7FC6930D8}" type="presOf" srcId="{4A6BC014-0640-4C4C-9FE9-BDD367383A70}" destId="{A71578A2-1EBD-461D-BA2B-560E94236C2C}" srcOrd="0" destOrd="0" presId="urn:microsoft.com/office/officeart/2005/8/layout/process2"/>
    <dgm:cxn modelId="{8113E9A5-1F12-44C6-A22D-3A84F7E63665}" type="presParOf" srcId="{D43585D3-A42D-44A8-B6F5-3EDF57B3A84A}" destId="{21E087ED-A7EC-4A04-8269-AB2B55EF6C54}" srcOrd="0" destOrd="0" presId="urn:microsoft.com/office/officeart/2005/8/layout/process2"/>
    <dgm:cxn modelId="{F84EED34-464E-4231-9456-1AA8E3891281}" type="presParOf" srcId="{D43585D3-A42D-44A8-B6F5-3EDF57B3A84A}" destId="{C768476D-46F4-465A-BFF1-42E2478C8EA5}" srcOrd="1" destOrd="0" presId="urn:microsoft.com/office/officeart/2005/8/layout/process2"/>
    <dgm:cxn modelId="{4681B5CD-DD32-4B73-879E-161B5FBA6853}" type="presParOf" srcId="{C768476D-46F4-465A-BFF1-42E2478C8EA5}" destId="{05E0A40C-6862-4533-8443-DD35CD6ACFED}" srcOrd="0" destOrd="0" presId="urn:microsoft.com/office/officeart/2005/8/layout/process2"/>
    <dgm:cxn modelId="{419C7FBA-6C82-48FD-A1CB-621CE500F9F8}" type="presParOf" srcId="{D43585D3-A42D-44A8-B6F5-3EDF57B3A84A}" destId="{A71578A2-1EBD-461D-BA2B-560E94236C2C}" srcOrd="2"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A60598B2-A98F-4769-B3EA-539CBB31BFDC}"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it-IT"/>
        </a:p>
      </dgm:t>
    </dgm:pt>
    <dgm:pt modelId="{C56840DD-5C5D-4A73-AA57-67AD31F4CFD4}">
      <dgm:prSet phldrT="[Testo]"/>
      <dgm:spPr/>
      <dgm:t>
        <a:bodyPr/>
        <a:lstStyle/>
        <a:p>
          <a:r>
            <a:rPr lang="it-IT" dirty="0"/>
            <a:t>Scuola</a:t>
          </a:r>
        </a:p>
      </dgm:t>
    </dgm:pt>
    <dgm:pt modelId="{0886139B-ED7C-4CA2-826E-EB5D09441EA7}" type="parTrans" cxnId="{97E1B2CF-C26D-4FDE-9A57-4821EE2B7BA8}">
      <dgm:prSet/>
      <dgm:spPr/>
      <dgm:t>
        <a:bodyPr/>
        <a:lstStyle/>
        <a:p>
          <a:endParaRPr lang="it-IT"/>
        </a:p>
      </dgm:t>
    </dgm:pt>
    <dgm:pt modelId="{8EAB7884-C767-4C6F-8B3F-E794B0E01A6D}" type="sibTrans" cxnId="{97E1B2CF-C26D-4FDE-9A57-4821EE2B7BA8}">
      <dgm:prSet/>
      <dgm:spPr/>
      <dgm:t>
        <a:bodyPr/>
        <a:lstStyle/>
        <a:p>
          <a:endParaRPr lang="it-IT"/>
        </a:p>
      </dgm:t>
    </dgm:pt>
    <dgm:pt modelId="{889A00D1-1A05-4F13-8AD2-DE21B9B1B19F}">
      <dgm:prSet phldrT="[Testo]"/>
      <dgm:spPr/>
      <dgm:t>
        <a:bodyPr/>
        <a:lstStyle/>
        <a:p>
          <a:r>
            <a:rPr lang="it-IT" dirty="0"/>
            <a:t>Inserita nel tessuto ministeriale</a:t>
          </a:r>
        </a:p>
      </dgm:t>
    </dgm:pt>
    <dgm:pt modelId="{11881910-2264-44C2-BFA8-53710CA96001}" type="parTrans" cxnId="{5131F7C2-D7B3-4C91-8037-6860F192861E}">
      <dgm:prSet/>
      <dgm:spPr/>
      <dgm:t>
        <a:bodyPr/>
        <a:lstStyle/>
        <a:p>
          <a:endParaRPr lang="it-IT"/>
        </a:p>
      </dgm:t>
    </dgm:pt>
    <dgm:pt modelId="{DFE0C9B2-47E1-4878-A364-3F1CDC56F975}" type="sibTrans" cxnId="{5131F7C2-D7B3-4C91-8037-6860F192861E}">
      <dgm:prSet/>
      <dgm:spPr/>
      <dgm:t>
        <a:bodyPr/>
        <a:lstStyle/>
        <a:p>
          <a:endParaRPr lang="it-IT"/>
        </a:p>
      </dgm:t>
    </dgm:pt>
    <dgm:pt modelId="{EE93C49D-73D3-4A48-A02C-24380F319CC5}">
      <dgm:prSet phldrT="[Testo]"/>
      <dgm:spPr/>
      <dgm:t>
        <a:bodyPr/>
        <a:lstStyle/>
        <a:p>
          <a:r>
            <a:rPr lang="it-IT" dirty="0"/>
            <a:t>Hanno acquisito autonomia e sempre più una struttura in qualche misura manageriale</a:t>
          </a:r>
        </a:p>
      </dgm:t>
    </dgm:pt>
    <dgm:pt modelId="{6EB17A50-EF35-42B6-A8A5-D0B36581B590}" type="parTrans" cxnId="{5FB50349-5135-45EE-86BC-40D4FAAB163C}">
      <dgm:prSet/>
      <dgm:spPr/>
      <dgm:t>
        <a:bodyPr/>
        <a:lstStyle/>
        <a:p>
          <a:endParaRPr lang="it-IT"/>
        </a:p>
      </dgm:t>
    </dgm:pt>
    <dgm:pt modelId="{B0452B22-7B0E-487F-95B1-E0F89FA2B417}" type="sibTrans" cxnId="{5FB50349-5135-45EE-86BC-40D4FAAB163C}">
      <dgm:prSet/>
      <dgm:spPr/>
      <dgm:t>
        <a:bodyPr/>
        <a:lstStyle/>
        <a:p>
          <a:endParaRPr lang="it-IT"/>
        </a:p>
      </dgm:t>
    </dgm:pt>
    <dgm:pt modelId="{1412AF68-2A81-4CB6-AFDB-E9933713B419}">
      <dgm:prSet phldrT="[Testo]"/>
      <dgm:spPr/>
      <dgm:t>
        <a:bodyPr/>
        <a:lstStyle/>
        <a:p>
          <a:r>
            <a:rPr lang="it-IT" dirty="0"/>
            <a:t>Università</a:t>
          </a:r>
        </a:p>
      </dgm:t>
    </dgm:pt>
    <dgm:pt modelId="{D6BC84EB-BC9A-4136-A239-ADC8CEA13208}" type="parTrans" cxnId="{14171627-D0A1-435F-882E-56EFECA76797}">
      <dgm:prSet/>
      <dgm:spPr/>
      <dgm:t>
        <a:bodyPr/>
        <a:lstStyle/>
        <a:p>
          <a:endParaRPr lang="it-IT"/>
        </a:p>
      </dgm:t>
    </dgm:pt>
    <dgm:pt modelId="{57A650D2-5F1A-4380-AEB1-5F108EEC1CA5}" type="sibTrans" cxnId="{14171627-D0A1-435F-882E-56EFECA76797}">
      <dgm:prSet/>
      <dgm:spPr/>
      <dgm:t>
        <a:bodyPr/>
        <a:lstStyle/>
        <a:p>
          <a:endParaRPr lang="it-IT"/>
        </a:p>
      </dgm:t>
    </dgm:pt>
    <dgm:pt modelId="{EF225D3F-D89D-4339-A212-A059AFB7A51B}">
      <dgm:prSet phldrT="[Testo]"/>
      <dgm:spPr/>
      <dgm:t>
        <a:bodyPr/>
        <a:lstStyle/>
        <a:p>
          <a:r>
            <a:rPr lang="it-IT" dirty="0"/>
            <a:t>Hanno una storia diversa, di autonomia anche statutaria</a:t>
          </a:r>
        </a:p>
      </dgm:t>
    </dgm:pt>
    <dgm:pt modelId="{ECDE0FEC-A083-4BCF-BBD5-FEF6E99439CE}" type="parTrans" cxnId="{56624B2A-CA88-400C-827A-9B77FE35468F}">
      <dgm:prSet/>
      <dgm:spPr/>
      <dgm:t>
        <a:bodyPr/>
        <a:lstStyle/>
        <a:p>
          <a:endParaRPr lang="it-IT"/>
        </a:p>
      </dgm:t>
    </dgm:pt>
    <dgm:pt modelId="{80C1B374-9406-42F8-AC25-DF69EEA3453E}" type="sibTrans" cxnId="{56624B2A-CA88-400C-827A-9B77FE35468F}">
      <dgm:prSet/>
      <dgm:spPr/>
      <dgm:t>
        <a:bodyPr/>
        <a:lstStyle/>
        <a:p>
          <a:endParaRPr lang="it-IT"/>
        </a:p>
      </dgm:t>
    </dgm:pt>
    <dgm:pt modelId="{A02ADBF1-741F-4909-995A-35755E724406}">
      <dgm:prSet phldrT="[Testo]"/>
      <dgm:spPr/>
      <dgm:t>
        <a:bodyPr/>
        <a:lstStyle/>
        <a:p>
          <a:r>
            <a:rPr lang="it-IT" dirty="0"/>
            <a:t>Appartengono al sistema di istruzione, ma il loro legame è più nel senso di un accreditamento</a:t>
          </a:r>
        </a:p>
      </dgm:t>
    </dgm:pt>
    <dgm:pt modelId="{0F2FE0B3-2C96-443C-BD55-46D79856D1FE}" type="parTrans" cxnId="{171E9129-B76B-4EF7-9522-EF9061E379D3}">
      <dgm:prSet/>
      <dgm:spPr/>
      <dgm:t>
        <a:bodyPr/>
        <a:lstStyle/>
        <a:p>
          <a:endParaRPr lang="it-IT"/>
        </a:p>
      </dgm:t>
    </dgm:pt>
    <dgm:pt modelId="{B2A38998-FCDD-4C8C-92C1-7686839713C1}" type="sibTrans" cxnId="{171E9129-B76B-4EF7-9522-EF9061E379D3}">
      <dgm:prSet/>
      <dgm:spPr/>
      <dgm:t>
        <a:bodyPr/>
        <a:lstStyle/>
        <a:p>
          <a:endParaRPr lang="it-IT"/>
        </a:p>
      </dgm:t>
    </dgm:pt>
    <dgm:pt modelId="{697F67CB-4DC6-4C4F-922A-3F9EF1D7D3A3}">
      <dgm:prSet phldrT="[Testo]"/>
      <dgm:spPr/>
      <dgm:t>
        <a:bodyPr/>
        <a:lstStyle/>
        <a:p>
          <a:r>
            <a:rPr lang="it-IT" dirty="0"/>
            <a:t>Non hanno una autonomia anche statutaria</a:t>
          </a:r>
        </a:p>
      </dgm:t>
    </dgm:pt>
    <dgm:pt modelId="{DC8EF8B5-C6D9-4681-ABD0-238E8691CBF5}" type="parTrans" cxnId="{41CC0943-2CF6-44EF-99D6-1536F1C6A21C}">
      <dgm:prSet/>
      <dgm:spPr/>
      <dgm:t>
        <a:bodyPr/>
        <a:lstStyle/>
        <a:p>
          <a:endParaRPr lang="it-IT"/>
        </a:p>
      </dgm:t>
    </dgm:pt>
    <dgm:pt modelId="{BCF71229-C8B9-4CC4-BF90-4F1C6CF51F55}" type="sibTrans" cxnId="{41CC0943-2CF6-44EF-99D6-1536F1C6A21C}">
      <dgm:prSet/>
      <dgm:spPr/>
      <dgm:t>
        <a:bodyPr/>
        <a:lstStyle/>
        <a:p>
          <a:endParaRPr lang="it-IT"/>
        </a:p>
      </dgm:t>
    </dgm:pt>
    <dgm:pt modelId="{1EBAEC92-10BE-4A78-A71E-79F3EF7FA919}" type="pres">
      <dgm:prSet presAssocID="{A60598B2-A98F-4769-B3EA-539CBB31BFDC}" presName="diagram" presStyleCnt="0">
        <dgm:presLayoutVars>
          <dgm:chPref val="1"/>
          <dgm:dir/>
          <dgm:animOne val="branch"/>
          <dgm:animLvl val="lvl"/>
          <dgm:resizeHandles/>
        </dgm:presLayoutVars>
      </dgm:prSet>
      <dgm:spPr/>
    </dgm:pt>
    <dgm:pt modelId="{37AE3A8B-F702-4000-9390-7ED01BE943B6}" type="pres">
      <dgm:prSet presAssocID="{C56840DD-5C5D-4A73-AA57-67AD31F4CFD4}" presName="root" presStyleCnt="0"/>
      <dgm:spPr/>
    </dgm:pt>
    <dgm:pt modelId="{AD861355-63DB-4C5A-88C1-69CD5320F0FE}" type="pres">
      <dgm:prSet presAssocID="{C56840DD-5C5D-4A73-AA57-67AD31F4CFD4}" presName="rootComposite" presStyleCnt="0"/>
      <dgm:spPr/>
    </dgm:pt>
    <dgm:pt modelId="{2D205A23-2170-435A-8B39-1285C5308372}" type="pres">
      <dgm:prSet presAssocID="{C56840DD-5C5D-4A73-AA57-67AD31F4CFD4}" presName="rootText" presStyleLbl="node1" presStyleIdx="0" presStyleCnt="2"/>
      <dgm:spPr/>
    </dgm:pt>
    <dgm:pt modelId="{63AF130E-A00B-452A-BD63-B17B8F8465DF}" type="pres">
      <dgm:prSet presAssocID="{C56840DD-5C5D-4A73-AA57-67AD31F4CFD4}" presName="rootConnector" presStyleLbl="node1" presStyleIdx="0" presStyleCnt="2"/>
      <dgm:spPr/>
    </dgm:pt>
    <dgm:pt modelId="{30E0B4FC-7C48-4D1B-A395-F133E5B2CA77}" type="pres">
      <dgm:prSet presAssocID="{C56840DD-5C5D-4A73-AA57-67AD31F4CFD4}" presName="childShape" presStyleCnt="0"/>
      <dgm:spPr/>
    </dgm:pt>
    <dgm:pt modelId="{FDF0339C-E859-4D27-8E9C-6F0F048ADD01}" type="pres">
      <dgm:prSet presAssocID="{11881910-2264-44C2-BFA8-53710CA96001}" presName="Name13" presStyleLbl="parChTrans1D2" presStyleIdx="0" presStyleCnt="5"/>
      <dgm:spPr/>
    </dgm:pt>
    <dgm:pt modelId="{51998E5B-0C52-4B97-87C3-8081D31D0F98}" type="pres">
      <dgm:prSet presAssocID="{889A00D1-1A05-4F13-8AD2-DE21B9B1B19F}" presName="childText" presStyleLbl="bgAcc1" presStyleIdx="0" presStyleCnt="5">
        <dgm:presLayoutVars>
          <dgm:bulletEnabled val="1"/>
        </dgm:presLayoutVars>
      </dgm:prSet>
      <dgm:spPr/>
    </dgm:pt>
    <dgm:pt modelId="{C4C5C9BD-9F77-4292-BE49-0A86C94DE867}" type="pres">
      <dgm:prSet presAssocID="{DC8EF8B5-C6D9-4681-ABD0-238E8691CBF5}" presName="Name13" presStyleLbl="parChTrans1D2" presStyleIdx="1" presStyleCnt="5"/>
      <dgm:spPr/>
    </dgm:pt>
    <dgm:pt modelId="{8EE58930-FAAB-4B2A-BC45-C7432CBAA2E6}" type="pres">
      <dgm:prSet presAssocID="{697F67CB-4DC6-4C4F-922A-3F9EF1D7D3A3}" presName="childText" presStyleLbl="bgAcc1" presStyleIdx="1" presStyleCnt="5">
        <dgm:presLayoutVars>
          <dgm:bulletEnabled val="1"/>
        </dgm:presLayoutVars>
      </dgm:prSet>
      <dgm:spPr/>
    </dgm:pt>
    <dgm:pt modelId="{CCD1AF99-D38E-42B5-A317-CFA1C55817CF}" type="pres">
      <dgm:prSet presAssocID="{6EB17A50-EF35-42B6-A8A5-D0B36581B590}" presName="Name13" presStyleLbl="parChTrans1D2" presStyleIdx="2" presStyleCnt="5"/>
      <dgm:spPr/>
    </dgm:pt>
    <dgm:pt modelId="{9B2E3313-460D-4647-878F-ED5842DC1145}" type="pres">
      <dgm:prSet presAssocID="{EE93C49D-73D3-4A48-A02C-24380F319CC5}" presName="childText" presStyleLbl="bgAcc1" presStyleIdx="2" presStyleCnt="5">
        <dgm:presLayoutVars>
          <dgm:bulletEnabled val="1"/>
        </dgm:presLayoutVars>
      </dgm:prSet>
      <dgm:spPr/>
    </dgm:pt>
    <dgm:pt modelId="{5371E949-0B9A-4B55-A207-05DDED089D14}" type="pres">
      <dgm:prSet presAssocID="{1412AF68-2A81-4CB6-AFDB-E9933713B419}" presName="root" presStyleCnt="0"/>
      <dgm:spPr/>
    </dgm:pt>
    <dgm:pt modelId="{56AD3837-3BAE-440A-A0F4-5E8DACEE3121}" type="pres">
      <dgm:prSet presAssocID="{1412AF68-2A81-4CB6-AFDB-E9933713B419}" presName="rootComposite" presStyleCnt="0"/>
      <dgm:spPr/>
    </dgm:pt>
    <dgm:pt modelId="{4156811B-3AF3-4059-894D-360881652884}" type="pres">
      <dgm:prSet presAssocID="{1412AF68-2A81-4CB6-AFDB-E9933713B419}" presName="rootText" presStyleLbl="node1" presStyleIdx="1" presStyleCnt="2"/>
      <dgm:spPr/>
    </dgm:pt>
    <dgm:pt modelId="{340928D0-8630-47C6-BABC-E55C361111F4}" type="pres">
      <dgm:prSet presAssocID="{1412AF68-2A81-4CB6-AFDB-E9933713B419}" presName="rootConnector" presStyleLbl="node1" presStyleIdx="1" presStyleCnt="2"/>
      <dgm:spPr/>
    </dgm:pt>
    <dgm:pt modelId="{AFC52B0D-540F-4419-B669-66A753792ADA}" type="pres">
      <dgm:prSet presAssocID="{1412AF68-2A81-4CB6-AFDB-E9933713B419}" presName="childShape" presStyleCnt="0"/>
      <dgm:spPr/>
    </dgm:pt>
    <dgm:pt modelId="{5BF2973E-F007-457C-89C7-881D00913411}" type="pres">
      <dgm:prSet presAssocID="{ECDE0FEC-A083-4BCF-BBD5-FEF6E99439CE}" presName="Name13" presStyleLbl="parChTrans1D2" presStyleIdx="3" presStyleCnt="5"/>
      <dgm:spPr/>
    </dgm:pt>
    <dgm:pt modelId="{72937387-B9DA-4DD8-857B-C887F2F897F8}" type="pres">
      <dgm:prSet presAssocID="{EF225D3F-D89D-4339-A212-A059AFB7A51B}" presName="childText" presStyleLbl="bgAcc1" presStyleIdx="3" presStyleCnt="5">
        <dgm:presLayoutVars>
          <dgm:bulletEnabled val="1"/>
        </dgm:presLayoutVars>
      </dgm:prSet>
      <dgm:spPr/>
    </dgm:pt>
    <dgm:pt modelId="{5DC42D3D-D257-4DB7-873E-6FD63986A9EF}" type="pres">
      <dgm:prSet presAssocID="{0F2FE0B3-2C96-443C-BD55-46D79856D1FE}" presName="Name13" presStyleLbl="parChTrans1D2" presStyleIdx="4" presStyleCnt="5"/>
      <dgm:spPr/>
    </dgm:pt>
    <dgm:pt modelId="{93B14007-606A-42F3-8622-B351829D3EF3}" type="pres">
      <dgm:prSet presAssocID="{A02ADBF1-741F-4909-995A-35755E724406}" presName="childText" presStyleLbl="bgAcc1" presStyleIdx="4" presStyleCnt="5">
        <dgm:presLayoutVars>
          <dgm:bulletEnabled val="1"/>
        </dgm:presLayoutVars>
      </dgm:prSet>
      <dgm:spPr/>
    </dgm:pt>
  </dgm:ptLst>
  <dgm:cxnLst>
    <dgm:cxn modelId="{08353721-FDAD-4D78-840C-A8544C66A3BA}" type="presOf" srcId="{697F67CB-4DC6-4C4F-922A-3F9EF1D7D3A3}" destId="{8EE58930-FAAB-4B2A-BC45-C7432CBAA2E6}" srcOrd="0" destOrd="0" presId="urn:microsoft.com/office/officeart/2005/8/layout/hierarchy3"/>
    <dgm:cxn modelId="{14171627-D0A1-435F-882E-56EFECA76797}" srcId="{A60598B2-A98F-4769-B3EA-539CBB31BFDC}" destId="{1412AF68-2A81-4CB6-AFDB-E9933713B419}" srcOrd="1" destOrd="0" parTransId="{D6BC84EB-BC9A-4136-A239-ADC8CEA13208}" sibTransId="{57A650D2-5F1A-4380-AEB1-5F108EEC1CA5}"/>
    <dgm:cxn modelId="{171E9129-B76B-4EF7-9522-EF9061E379D3}" srcId="{1412AF68-2A81-4CB6-AFDB-E9933713B419}" destId="{A02ADBF1-741F-4909-995A-35755E724406}" srcOrd="1" destOrd="0" parTransId="{0F2FE0B3-2C96-443C-BD55-46D79856D1FE}" sibTransId="{B2A38998-FCDD-4C8C-92C1-7686839713C1}"/>
    <dgm:cxn modelId="{56624B2A-CA88-400C-827A-9B77FE35468F}" srcId="{1412AF68-2A81-4CB6-AFDB-E9933713B419}" destId="{EF225D3F-D89D-4339-A212-A059AFB7A51B}" srcOrd="0" destOrd="0" parTransId="{ECDE0FEC-A083-4BCF-BBD5-FEF6E99439CE}" sibTransId="{80C1B374-9406-42F8-AC25-DF69EEA3453E}"/>
    <dgm:cxn modelId="{C22BAA2E-0050-49CE-B7E6-30DE421523E4}" type="presOf" srcId="{C56840DD-5C5D-4A73-AA57-67AD31F4CFD4}" destId="{2D205A23-2170-435A-8B39-1285C5308372}" srcOrd="0" destOrd="0" presId="urn:microsoft.com/office/officeart/2005/8/layout/hierarchy3"/>
    <dgm:cxn modelId="{4588292F-C868-473A-935A-8D26D19D1463}" type="presOf" srcId="{0F2FE0B3-2C96-443C-BD55-46D79856D1FE}" destId="{5DC42D3D-D257-4DB7-873E-6FD63986A9EF}" srcOrd="0" destOrd="0" presId="urn:microsoft.com/office/officeart/2005/8/layout/hierarchy3"/>
    <dgm:cxn modelId="{41CC0943-2CF6-44EF-99D6-1536F1C6A21C}" srcId="{C56840DD-5C5D-4A73-AA57-67AD31F4CFD4}" destId="{697F67CB-4DC6-4C4F-922A-3F9EF1D7D3A3}" srcOrd="1" destOrd="0" parTransId="{DC8EF8B5-C6D9-4681-ABD0-238E8691CBF5}" sibTransId="{BCF71229-C8B9-4CC4-BF90-4F1C6CF51F55}"/>
    <dgm:cxn modelId="{F4221647-CFA6-4FC5-A9B8-FBC00BAB5A82}" type="presOf" srcId="{EE93C49D-73D3-4A48-A02C-24380F319CC5}" destId="{9B2E3313-460D-4647-878F-ED5842DC1145}" srcOrd="0" destOrd="0" presId="urn:microsoft.com/office/officeart/2005/8/layout/hierarchy3"/>
    <dgm:cxn modelId="{5FB50349-5135-45EE-86BC-40D4FAAB163C}" srcId="{C56840DD-5C5D-4A73-AA57-67AD31F4CFD4}" destId="{EE93C49D-73D3-4A48-A02C-24380F319CC5}" srcOrd="2" destOrd="0" parTransId="{6EB17A50-EF35-42B6-A8A5-D0B36581B590}" sibTransId="{B0452B22-7B0E-487F-95B1-E0F89FA2B417}"/>
    <dgm:cxn modelId="{3EE26E6B-3E97-431F-AA30-B40714596B01}" type="presOf" srcId="{1412AF68-2A81-4CB6-AFDB-E9933713B419}" destId="{4156811B-3AF3-4059-894D-360881652884}" srcOrd="0" destOrd="0" presId="urn:microsoft.com/office/officeart/2005/8/layout/hierarchy3"/>
    <dgm:cxn modelId="{772E9875-F17A-4359-A37C-8EE3264F6EB6}" type="presOf" srcId="{C56840DD-5C5D-4A73-AA57-67AD31F4CFD4}" destId="{63AF130E-A00B-452A-BD63-B17B8F8465DF}" srcOrd="1" destOrd="0" presId="urn:microsoft.com/office/officeart/2005/8/layout/hierarchy3"/>
    <dgm:cxn modelId="{A390BF55-BC67-4B5B-831C-CE5629852D37}" type="presOf" srcId="{11881910-2264-44C2-BFA8-53710CA96001}" destId="{FDF0339C-E859-4D27-8E9C-6F0F048ADD01}" srcOrd="0" destOrd="0" presId="urn:microsoft.com/office/officeart/2005/8/layout/hierarchy3"/>
    <dgm:cxn modelId="{7F27307E-CCDC-423D-9724-795356BC6034}" type="presOf" srcId="{6EB17A50-EF35-42B6-A8A5-D0B36581B590}" destId="{CCD1AF99-D38E-42B5-A317-CFA1C55817CF}" srcOrd="0" destOrd="0" presId="urn:microsoft.com/office/officeart/2005/8/layout/hierarchy3"/>
    <dgm:cxn modelId="{9EFB478A-863F-4814-AE28-41CF30D48BDB}" type="presOf" srcId="{EF225D3F-D89D-4339-A212-A059AFB7A51B}" destId="{72937387-B9DA-4DD8-857B-C887F2F897F8}" srcOrd="0" destOrd="0" presId="urn:microsoft.com/office/officeart/2005/8/layout/hierarchy3"/>
    <dgm:cxn modelId="{D9CC468C-5743-4D65-BB5D-942CAF2E3FD9}" type="presOf" srcId="{DC8EF8B5-C6D9-4681-ABD0-238E8691CBF5}" destId="{C4C5C9BD-9F77-4292-BE49-0A86C94DE867}" srcOrd="0" destOrd="0" presId="urn:microsoft.com/office/officeart/2005/8/layout/hierarchy3"/>
    <dgm:cxn modelId="{E10A83A1-23F5-40CE-BA58-B2004225FD43}" type="presOf" srcId="{ECDE0FEC-A083-4BCF-BBD5-FEF6E99439CE}" destId="{5BF2973E-F007-457C-89C7-881D00913411}" srcOrd="0" destOrd="0" presId="urn:microsoft.com/office/officeart/2005/8/layout/hierarchy3"/>
    <dgm:cxn modelId="{0921CAAC-2331-4C55-B02D-2EE217458086}" type="presOf" srcId="{A60598B2-A98F-4769-B3EA-539CBB31BFDC}" destId="{1EBAEC92-10BE-4A78-A71E-79F3EF7FA919}" srcOrd="0" destOrd="0" presId="urn:microsoft.com/office/officeart/2005/8/layout/hierarchy3"/>
    <dgm:cxn modelId="{5131F7C2-D7B3-4C91-8037-6860F192861E}" srcId="{C56840DD-5C5D-4A73-AA57-67AD31F4CFD4}" destId="{889A00D1-1A05-4F13-8AD2-DE21B9B1B19F}" srcOrd="0" destOrd="0" parTransId="{11881910-2264-44C2-BFA8-53710CA96001}" sibTransId="{DFE0C9B2-47E1-4878-A364-3F1CDC56F975}"/>
    <dgm:cxn modelId="{97E1B2CF-C26D-4FDE-9A57-4821EE2B7BA8}" srcId="{A60598B2-A98F-4769-B3EA-539CBB31BFDC}" destId="{C56840DD-5C5D-4A73-AA57-67AD31F4CFD4}" srcOrd="0" destOrd="0" parTransId="{0886139B-ED7C-4CA2-826E-EB5D09441EA7}" sibTransId="{8EAB7884-C767-4C6F-8B3F-E794B0E01A6D}"/>
    <dgm:cxn modelId="{281E36E5-28DE-409D-A9A6-875981C7A1BC}" type="presOf" srcId="{1412AF68-2A81-4CB6-AFDB-E9933713B419}" destId="{340928D0-8630-47C6-BABC-E55C361111F4}" srcOrd="1" destOrd="0" presId="urn:microsoft.com/office/officeart/2005/8/layout/hierarchy3"/>
    <dgm:cxn modelId="{BFE736EE-EB8C-4C3F-AE77-370D8FF0FCAB}" type="presOf" srcId="{A02ADBF1-741F-4909-995A-35755E724406}" destId="{93B14007-606A-42F3-8622-B351829D3EF3}" srcOrd="0" destOrd="0" presId="urn:microsoft.com/office/officeart/2005/8/layout/hierarchy3"/>
    <dgm:cxn modelId="{071F7DF9-D9B9-4230-8320-8B28CF7A5FAB}" type="presOf" srcId="{889A00D1-1A05-4F13-8AD2-DE21B9B1B19F}" destId="{51998E5B-0C52-4B97-87C3-8081D31D0F98}" srcOrd="0" destOrd="0" presId="urn:microsoft.com/office/officeart/2005/8/layout/hierarchy3"/>
    <dgm:cxn modelId="{1192445A-09BB-4C26-88C0-77E1E6D6D8A6}" type="presParOf" srcId="{1EBAEC92-10BE-4A78-A71E-79F3EF7FA919}" destId="{37AE3A8B-F702-4000-9390-7ED01BE943B6}" srcOrd="0" destOrd="0" presId="urn:microsoft.com/office/officeart/2005/8/layout/hierarchy3"/>
    <dgm:cxn modelId="{0FF82B31-EFA5-4668-B42E-B738BE85299C}" type="presParOf" srcId="{37AE3A8B-F702-4000-9390-7ED01BE943B6}" destId="{AD861355-63DB-4C5A-88C1-69CD5320F0FE}" srcOrd="0" destOrd="0" presId="urn:microsoft.com/office/officeart/2005/8/layout/hierarchy3"/>
    <dgm:cxn modelId="{7E3B6515-D83B-4AEB-B439-8CEB8CCF98DB}" type="presParOf" srcId="{AD861355-63DB-4C5A-88C1-69CD5320F0FE}" destId="{2D205A23-2170-435A-8B39-1285C5308372}" srcOrd="0" destOrd="0" presId="urn:microsoft.com/office/officeart/2005/8/layout/hierarchy3"/>
    <dgm:cxn modelId="{1D5E60E0-B477-403A-9566-C24D09A581C2}" type="presParOf" srcId="{AD861355-63DB-4C5A-88C1-69CD5320F0FE}" destId="{63AF130E-A00B-452A-BD63-B17B8F8465DF}" srcOrd="1" destOrd="0" presId="urn:microsoft.com/office/officeart/2005/8/layout/hierarchy3"/>
    <dgm:cxn modelId="{6F24CA3E-6E08-499D-81F9-DADD35178330}" type="presParOf" srcId="{37AE3A8B-F702-4000-9390-7ED01BE943B6}" destId="{30E0B4FC-7C48-4D1B-A395-F133E5B2CA77}" srcOrd="1" destOrd="0" presId="urn:microsoft.com/office/officeart/2005/8/layout/hierarchy3"/>
    <dgm:cxn modelId="{BAD797F3-B732-4DD2-BFC7-04FDC2837E10}" type="presParOf" srcId="{30E0B4FC-7C48-4D1B-A395-F133E5B2CA77}" destId="{FDF0339C-E859-4D27-8E9C-6F0F048ADD01}" srcOrd="0" destOrd="0" presId="urn:microsoft.com/office/officeart/2005/8/layout/hierarchy3"/>
    <dgm:cxn modelId="{31ACC135-99CD-4E66-AB46-FFEC5C294074}" type="presParOf" srcId="{30E0B4FC-7C48-4D1B-A395-F133E5B2CA77}" destId="{51998E5B-0C52-4B97-87C3-8081D31D0F98}" srcOrd="1" destOrd="0" presId="urn:microsoft.com/office/officeart/2005/8/layout/hierarchy3"/>
    <dgm:cxn modelId="{D3712C24-3647-4208-84A5-1188BAC584F2}" type="presParOf" srcId="{30E0B4FC-7C48-4D1B-A395-F133E5B2CA77}" destId="{C4C5C9BD-9F77-4292-BE49-0A86C94DE867}" srcOrd="2" destOrd="0" presId="urn:microsoft.com/office/officeart/2005/8/layout/hierarchy3"/>
    <dgm:cxn modelId="{2F46DFCA-81FB-46DE-847B-6988C4A5D63C}" type="presParOf" srcId="{30E0B4FC-7C48-4D1B-A395-F133E5B2CA77}" destId="{8EE58930-FAAB-4B2A-BC45-C7432CBAA2E6}" srcOrd="3" destOrd="0" presId="urn:microsoft.com/office/officeart/2005/8/layout/hierarchy3"/>
    <dgm:cxn modelId="{3B149A93-4F41-4615-8ED8-908F963B1ED0}" type="presParOf" srcId="{30E0B4FC-7C48-4D1B-A395-F133E5B2CA77}" destId="{CCD1AF99-D38E-42B5-A317-CFA1C55817CF}" srcOrd="4" destOrd="0" presId="urn:microsoft.com/office/officeart/2005/8/layout/hierarchy3"/>
    <dgm:cxn modelId="{D7971B60-4A83-40BE-906B-4D8A863AF1D7}" type="presParOf" srcId="{30E0B4FC-7C48-4D1B-A395-F133E5B2CA77}" destId="{9B2E3313-460D-4647-878F-ED5842DC1145}" srcOrd="5" destOrd="0" presId="urn:microsoft.com/office/officeart/2005/8/layout/hierarchy3"/>
    <dgm:cxn modelId="{05853E84-65FC-4D75-8E85-7FAEED531A82}" type="presParOf" srcId="{1EBAEC92-10BE-4A78-A71E-79F3EF7FA919}" destId="{5371E949-0B9A-4B55-A207-05DDED089D14}" srcOrd="1" destOrd="0" presId="urn:microsoft.com/office/officeart/2005/8/layout/hierarchy3"/>
    <dgm:cxn modelId="{3A0E1413-0332-4772-B622-C6FEAE547AA8}" type="presParOf" srcId="{5371E949-0B9A-4B55-A207-05DDED089D14}" destId="{56AD3837-3BAE-440A-A0F4-5E8DACEE3121}" srcOrd="0" destOrd="0" presId="urn:microsoft.com/office/officeart/2005/8/layout/hierarchy3"/>
    <dgm:cxn modelId="{3987A180-2C43-486C-8013-86614A410301}" type="presParOf" srcId="{56AD3837-3BAE-440A-A0F4-5E8DACEE3121}" destId="{4156811B-3AF3-4059-894D-360881652884}" srcOrd="0" destOrd="0" presId="urn:microsoft.com/office/officeart/2005/8/layout/hierarchy3"/>
    <dgm:cxn modelId="{49450589-4E07-4A3E-B127-B695DCDB9C84}" type="presParOf" srcId="{56AD3837-3BAE-440A-A0F4-5E8DACEE3121}" destId="{340928D0-8630-47C6-BABC-E55C361111F4}" srcOrd="1" destOrd="0" presId="urn:microsoft.com/office/officeart/2005/8/layout/hierarchy3"/>
    <dgm:cxn modelId="{1AB9C578-D512-418A-8CF6-149AE0AD8301}" type="presParOf" srcId="{5371E949-0B9A-4B55-A207-05DDED089D14}" destId="{AFC52B0D-540F-4419-B669-66A753792ADA}" srcOrd="1" destOrd="0" presId="urn:microsoft.com/office/officeart/2005/8/layout/hierarchy3"/>
    <dgm:cxn modelId="{7DC1816D-5E82-4D2A-9B3A-A21A5066D15D}" type="presParOf" srcId="{AFC52B0D-540F-4419-B669-66A753792ADA}" destId="{5BF2973E-F007-457C-89C7-881D00913411}" srcOrd="0" destOrd="0" presId="urn:microsoft.com/office/officeart/2005/8/layout/hierarchy3"/>
    <dgm:cxn modelId="{A675DFD2-77DB-4EBB-82DB-A9B7EF1D8BE2}" type="presParOf" srcId="{AFC52B0D-540F-4419-B669-66A753792ADA}" destId="{72937387-B9DA-4DD8-857B-C887F2F897F8}" srcOrd="1" destOrd="0" presId="urn:microsoft.com/office/officeart/2005/8/layout/hierarchy3"/>
    <dgm:cxn modelId="{788A6867-AAF1-4ADB-B35B-D33A2E431230}" type="presParOf" srcId="{AFC52B0D-540F-4419-B669-66A753792ADA}" destId="{5DC42D3D-D257-4DB7-873E-6FD63986A9EF}" srcOrd="2" destOrd="0" presId="urn:microsoft.com/office/officeart/2005/8/layout/hierarchy3"/>
    <dgm:cxn modelId="{69E1D5AC-F1E6-44C1-9E9A-D5D9D5FF20B2}" type="presParOf" srcId="{AFC52B0D-540F-4419-B669-66A753792ADA}" destId="{93B14007-606A-42F3-8622-B351829D3EF3}"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E649689C-CAF9-4095-8DEA-79966046E0B9}" type="doc">
      <dgm:prSet loTypeId="urn:microsoft.com/office/officeart/2005/8/layout/balance1" loCatId="relationship" qsTypeId="urn:microsoft.com/office/officeart/2005/8/quickstyle/simple1" qsCatId="simple" csTypeId="urn:microsoft.com/office/officeart/2005/8/colors/colorful3" csCatId="colorful" phldr="1"/>
      <dgm:spPr/>
      <dgm:t>
        <a:bodyPr/>
        <a:lstStyle/>
        <a:p>
          <a:endParaRPr lang="it-IT"/>
        </a:p>
      </dgm:t>
    </dgm:pt>
    <dgm:pt modelId="{B61A4DE7-0DDA-4170-934B-2B5014E0E513}">
      <dgm:prSet phldrT="[Testo]"/>
      <dgm:spPr/>
      <dgm:t>
        <a:bodyPr/>
        <a:lstStyle/>
        <a:p>
          <a:r>
            <a:rPr lang="it-IT" dirty="0"/>
            <a:t>Istruzione</a:t>
          </a:r>
        </a:p>
      </dgm:t>
    </dgm:pt>
    <dgm:pt modelId="{4AE5B279-B8F7-4800-8577-AC374EF3CA3F}" type="parTrans" cxnId="{E96046CD-DDE5-45D4-B3D5-D1AC734DA22E}">
      <dgm:prSet/>
      <dgm:spPr/>
      <dgm:t>
        <a:bodyPr/>
        <a:lstStyle/>
        <a:p>
          <a:endParaRPr lang="it-IT"/>
        </a:p>
      </dgm:t>
    </dgm:pt>
    <dgm:pt modelId="{C2A284A0-20E5-4646-B86A-9D5ED159EDB5}" type="sibTrans" cxnId="{E96046CD-DDE5-45D4-B3D5-D1AC734DA22E}">
      <dgm:prSet/>
      <dgm:spPr/>
      <dgm:t>
        <a:bodyPr/>
        <a:lstStyle/>
        <a:p>
          <a:endParaRPr lang="it-IT"/>
        </a:p>
      </dgm:t>
    </dgm:pt>
    <dgm:pt modelId="{F26254BB-3EED-4B38-99E1-3D81E693052C}">
      <dgm:prSet phldrT="[Testo]"/>
      <dgm:spPr/>
      <dgm:t>
        <a:bodyPr/>
        <a:lstStyle/>
        <a:p>
          <a:r>
            <a:rPr lang="it-IT" dirty="0"/>
            <a:t>Gratuità</a:t>
          </a:r>
        </a:p>
      </dgm:t>
    </dgm:pt>
    <dgm:pt modelId="{42060235-640D-4562-B08B-61D30BD603AA}" type="parTrans" cxnId="{536F5165-BB7D-4CBF-9D2D-517FCE890812}">
      <dgm:prSet/>
      <dgm:spPr/>
      <dgm:t>
        <a:bodyPr/>
        <a:lstStyle/>
        <a:p>
          <a:endParaRPr lang="it-IT"/>
        </a:p>
      </dgm:t>
    </dgm:pt>
    <dgm:pt modelId="{C9D03F06-8DA8-47A9-B916-3DDD29696C37}" type="sibTrans" cxnId="{536F5165-BB7D-4CBF-9D2D-517FCE890812}">
      <dgm:prSet/>
      <dgm:spPr/>
      <dgm:t>
        <a:bodyPr/>
        <a:lstStyle/>
        <a:p>
          <a:endParaRPr lang="it-IT"/>
        </a:p>
      </dgm:t>
    </dgm:pt>
    <dgm:pt modelId="{03E77EE3-FA3F-410D-9CB3-370A810C769A}">
      <dgm:prSet phldrT="[Testo]"/>
      <dgm:spPr/>
      <dgm:t>
        <a:bodyPr/>
        <a:lstStyle/>
        <a:p>
          <a:r>
            <a:rPr lang="it-IT" dirty="0"/>
            <a:t>Sostenibilità economica</a:t>
          </a:r>
        </a:p>
      </dgm:t>
    </dgm:pt>
    <dgm:pt modelId="{0AEE5977-002D-4817-8E2D-BBCE6A016160}" type="parTrans" cxnId="{9154AA1B-0569-4AEF-BECA-31802BF5AA26}">
      <dgm:prSet/>
      <dgm:spPr/>
      <dgm:t>
        <a:bodyPr/>
        <a:lstStyle/>
        <a:p>
          <a:endParaRPr lang="it-IT"/>
        </a:p>
      </dgm:t>
    </dgm:pt>
    <dgm:pt modelId="{3B69C13B-5E77-4DBD-97FD-D9669BFAD3DB}" type="sibTrans" cxnId="{9154AA1B-0569-4AEF-BECA-31802BF5AA26}">
      <dgm:prSet/>
      <dgm:spPr/>
      <dgm:t>
        <a:bodyPr/>
        <a:lstStyle/>
        <a:p>
          <a:endParaRPr lang="it-IT"/>
        </a:p>
      </dgm:t>
    </dgm:pt>
    <dgm:pt modelId="{30F37921-6969-4015-90C8-386017B25B08}">
      <dgm:prSet phldrT="[Testo]"/>
      <dgm:spPr/>
      <dgm:t>
        <a:bodyPr/>
        <a:lstStyle/>
        <a:p>
          <a:endParaRPr lang="it-IT" dirty="0"/>
        </a:p>
      </dgm:t>
    </dgm:pt>
    <dgm:pt modelId="{E4D73EB8-0BC8-40AA-8D4A-50FCAB58F15A}" type="parTrans" cxnId="{FD1F86B6-4900-4671-820F-F38090383A18}">
      <dgm:prSet/>
      <dgm:spPr/>
      <dgm:t>
        <a:bodyPr/>
        <a:lstStyle/>
        <a:p>
          <a:endParaRPr lang="it-IT"/>
        </a:p>
      </dgm:t>
    </dgm:pt>
    <dgm:pt modelId="{52F048BE-A495-4D33-8086-6CBB721C18B6}" type="sibTrans" cxnId="{FD1F86B6-4900-4671-820F-F38090383A18}">
      <dgm:prSet/>
      <dgm:spPr/>
      <dgm:t>
        <a:bodyPr/>
        <a:lstStyle/>
        <a:p>
          <a:endParaRPr lang="it-IT"/>
        </a:p>
      </dgm:t>
    </dgm:pt>
    <dgm:pt modelId="{67D97B76-2743-4CE7-8012-A65CD3028BF9}">
      <dgm:prSet phldrT="[Testo]"/>
      <dgm:spPr/>
      <dgm:t>
        <a:bodyPr/>
        <a:lstStyle/>
        <a:p>
          <a:r>
            <a:rPr lang="it-IT" dirty="0"/>
            <a:t>Misure di sostegno</a:t>
          </a:r>
        </a:p>
      </dgm:t>
    </dgm:pt>
    <dgm:pt modelId="{B50E048F-20F4-44FB-91BF-46372F133842}" type="parTrans" cxnId="{2F873814-49C5-43A1-BA49-C44A7F2886C6}">
      <dgm:prSet/>
      <dgm:spPr/>
      <dgm:t>
        <a:bodyPr/>
        <a:lstStyle/>
        <a:p>
          <a:endParaRPr lang="it-IT"/>
        </a:p>
      </dgm:t>
    </dgm:pt>
    <dgm:pt modelId="{C9F2D1B4-9FF3-4D09-8B62-95241CBBD2F8}" type="sibTrans" cxnId="{2F873814-49C5-43A1-BA49-C44A7F2886C6}">
      <dgm:prSet/>
      <dgm:spPr/>
      <dgm:t>
        <a:bodyPr/>
        <a:lstStyle/>
        <a:p>
          <a:endParaRPr lang="it-IT"/>
        </a:p>
      </dgm:t>
    </dgm:pt>
    <dgm:pt modelId="{526F9BED-D0F2-42C8-84FB-EA199ECE56A6}">
      <dgm:prSet phldrT="[Testo]"/>
      <dgm:spPr/>
      <dgm:t>
        <a:bodyPr/>
        <a:lstStyle/>
        <a:p>
          <a:r>
            <a:rPr lang="it-IT" dirty="0"/>
            <a:t>Limitatezza delle risorse</a:t>
          </a:r>
        </a:p>
      </dgm:t>
    </dgm:pt>
    <dgm:pt modelId="{BCC59D30-4078-4817-9090-B6F069862577}" type="parTrans" cxnId="{F9A334B8-DC5A-4D5D-B152-E3E3E5446BDA}">
      <dgm:prSet/>
      <dgm:spPr/>
      <dgm:t>
        <a:bodyPr/>
        <a:lstStyle/>
        <a:p>
          <a:endParaRPr lang="it-IT"/>
        </a:p>
      </dgm:t>
    </dgm:pt>
    <dgm:pt modelId="{2DDC47CE-B4BC-4F3C-862A-5E4FFADD7186}" type="sibTrans" cxnId="{F9A334B8-DC5A-4D5D-B152-E3E3E5446BDA}">
      <dgm:prSet/>
      <dgm:spPr/>
      <dgm:t>
        <a:bodyPr/>
        <a:lstStyle/>
        <a:p>
          <a:endParaRPr lang="it-IT"/>
        </a:p>
      </dgm:t>
    </dgm:pt>
    <dgm:pt modelId="{D45C018D-187E-4A4F-A249-ABC67306A4BA}" type="pres">
      <dgm:prSet presAssocID="{E649689C-CAF9-4095-8DEA-79966046E0B9}" presName="outerComposite" presStyleCnt="0">
        <dgm:presLayoutVars>
          <dgm:chMax val="2"/>
          <dgm:animLvl val="lvl"/>
          <dgm:resizeHandles val="exact"/>
        </dgm:presLayoutVars>
      </dgm:prSet>
      <dgm:spPr/>
    </dgm:pt>
    <dgm:pt modelId="{BD84C227-840E-4D80-B577-06CAC6E889BE}" type="pres">
      <dgm:prSet presAssocID="{E649689C-CAF9-4095-8DEA-79966046E0B9}" presName="dummyMaxCanvas" presStyleCnt="0"/>
      <dgm:spPr/>
    </dgm:pt>
    <dgm:pt modelId="{2FA9B084-0876-4E56-A117-84659EA027A6}" type="pres">
      <dgm:prSet presAssocID="{E649689C-CAF9-4095-8DEA-79966046E0B9}" presName="parentComposite" presStyleCnt="0"/>
      <dgm:spPr/>
    </dgm:pt>
    <dgm:pt modelId="{C508FA4F-6393-4C4A-8BB1-19FCB34C6B59}" type="pres">
      <dgm:prSet presAssocID="{E649689C-CAF9-4095-8DEA-79966046E0B9}" presName="parent1" presStyleLbl="alignAccFollowNode1" presStyleIdx="0" presStyleCnt="4">
        <dgm:presLayoutVars>
          <dgm:chMax val="4"/>
        </dgm:presLayoutVars>
      </dgm:prSet>
      <dgm:spPr/>
    </dgm:pt>
    <dgm:pt modelId="{1B285F0B-DBFA-4E69-8DFE-A8E752FC0FC2}" type="pres">
      <dgm:prSet presAssocID="{E649689C-CAF9-4095-8DEA-79966046E0B9}" presName="parent2" presStyleLbl="alignAccFollowNode1" presStyleIdx="1" presStyleCnt="4">
        <dgm:presLayoutVars>
          <dgm:chMax val="4"/>
        </dgm:presLayoutVars>
      </dgm:prSet>
      <dgm:spPr/>
    </dgm:pt>
    <dgm:pt modelId="{92A19CAC-B18E-4EEA-AC2C-EC528E6AC5F9}" type="pres">
      <dgm:prSet presAssocID="{E649689C-CAF9-4095-8DEA-79966046E0B9}" presName="childrenComposite" presStyleCnt="0"/>
      <dgm:spPr/>
    </dgm:pt>
    <dgm:pt modelId="{6525B38C-C2AF-4AFD-8FAE-9FE6EBF2007A}" type="pres">
      <dgm:prSet presAssocID="{E649689C-CAF9-4095-8DEA-79966046E0B9}" presName="dummyMaxCanvas_ChildArea" presStyleCnt="0"/>
      <dgm:spPr/>
    </dgm:pt>
    <dgm:pt modelId="{6C11102F-3219-4DAA-BA29-D90C2CA0D4CA}" type="pres">
      <dgm:prSet presAssocID="{E649689C-CAF9-4095-8DEA-79966046E0B9}" presName="fulcrum" presStyleLbl="alignAccFollowNode1" presStyleIdx="2" presStyleCnt="4"/>
      <dgm:spPr/>
    </dgm:pt>
    <dgm:pt modelId="{A751BE49-C40C-43EB-BB0E-FE4ECBCE814B}" type="pres">
      <dgm:prSet presAssocID="{E649689C-CAF9-4095-8DEA-79966046E0B9}" presName="balance_12" presStyleLbl="alignAccFollowNode1" presStyleIdx="3" presStyleCnt="4">
        <dgm:presLayoutVars>
          <dgm:bulletEnabled val="1"/>
        </dgm:presLayoutVars>
      </dgm:prSet>
      <dgm:spPr/>
    </dgm:pt>
    <dgm:pt modelId="{21482D0F-AA55-4FC4-A49C-412E60BBF167}" type="pres">
      <dgm:prSet presAssocID="{E649689C-CAF9-4095-8DEA-79966046E0B9}" presName="right_12_1" presStyleLbl="node1" presStyleIdx="0" presStyleCnt="3">
        <dgm:presLayoutVars>
          <dgm:bulletEnabled val="1"/>
        </dgm:presLayoutVars>
      </dgm:prSet>
      <dgm:spPr/>
    </dgm:pt>
    <dgm:pt modelId="{8CC0ED00-F408-4AD1-8827-D714A3809BAF}" type="pres">
      <dgm:prSet presAssocID="{E649689C-CAF9-4095-8DEA-79966046E0B9}" presName="right_12_2" presStyleLbl="node1" presStyleIdx="1" presStyleCnt="3">
        <dgm:presLayoutVars>
          <dgm:bulletEnabled val="1"/>
        </dgm:presLayoutVars>
      </dgm:prSet>
      <dgm:spPr/>
    </dgm:pt>
    <dgm:pt modelId="{720ACF87-9317-4268-A504-239256B5BCC6}" type="pres">
      <dgm:prSet presAssocID="{E649689C-CAF9-4095-8DEA-79966046E0B9}" presName="left_12_1" presStyleLbl="node1" presStyleIdx="2" presStyleCnt="3">
        <dgm:presLayoutVars>
          <dgm:bulletEnabled val="1"/>
        </dgm:presLayoutVars>
      </dgm:prSet>
      <dgm:spPr/>
    </dgm:pt>
  </dgm:ptLst>
  <dgm:cxnLst>
    <dgm:cxn modelId="{2F873814-49C5-43A1-BA49-C44A7F2886C6}" srcId="{03E77EE3-FA3F-410D-9CB3-370A810C769A}" destId="{67D97B76-2743-4CE7-8012-A65CD3028BF9}" srcOrd="1" destOrd="0" parTransId="{B50E048F-20F4-44FB-91BF-46372F133842}" sibTransId="{C9F2D1B4-9FF3-4D09-8B62-95241CBBD2F8}"/>
    <dgm:cxn modelId="{9154AA1B-0569-4AEF-BECA-31802BF5AA26}" srcId="{E649689C-CAF9-4095-8DEA-79966046E0B9}" destId="{03E77EE3-FA3F-410D-9CB3-370A810C769A}" srcOrd="1" destOrd="0" parTransId="{0AEE5977-002D-4817-8E2D-BBCE6A016160}" sibTransId="{3B69C13B-5E77-4DBD-97FD-D9669BFAD3DB}"/>
    <dgm:cxn modelId="{9EC44538-6954-485D-8A23-221C15C601BD}" type="presOf" srcId="{526F9BED-D0F2-42C8-84FB-EA199ECE56A6}" destId="{21482D0F-AA55-4FC4-A49C-412E60BBF167}" srcOrd="0" destOrd="0" presId="urn:microsoft.com/office/officeart/2005/8/layout/balance1"/>
    <dgm:cxn modelId="{536F5165-BB7D-4CBF-9D2D-517FCE890812}" srcId="{B61A4DE7-0DDA-4170-934B-2B5014E0E513}" destId="{F26254BB-3EED-4B38-99E1-3D81E693052C}" srcOrd="0" destOrd="0" parTransId="{42060235-640D-4562-B08B-61D30BD603AA}" sibTransId="{C9D03F06-8DA8-47A9-B916-3DDD29696C37}"/>
    <dgm:cxn modelId="{FDC8D979-3C68-4738-99B4-4986FC6365D4}" type="presOf" srcId="{B61A4DE7-0DDA-4170-934B-2B5014E0E513}" destId="{C508FA4F-6393-4C4A-8BB1-19FCB34C6B59}" srcOrd="0" destOrd="0" presId="urn:microsoft.com/office/officeart/2005/8/layout/balance1"/>
    <dgm:cxn modelId="{6E970E8C-B9B7-4672-BA63-0DB9AC74137F}" type="presOf" srcId="{03E77EE3-FA3F-410D-9CB3-370A810C769A}" destId="{1B285F0B-DBFA-4E69-8DFE-A8E752FC0FC2}" srcOrd="0" destOrd="0" presId="urn:microsoft.com/office/officeart/2005/8/layout/balance1"/>
    <dgm:cxn modelId="{FD1F86B6-4900-4671-820F-F38090383A18}" srcId="{E649689C-CAF9-4095-8DEA-79966046E0B9}" destId="{30F37921-6969-4015-90C8-386017B25B08}" srcOrd="2" destOrd="0" parTransId="{E4D73EB8-0BC8-40AA-8D4A-50FCAB58F15A}" sibTransId="{52F048BE-A495-4D33-8086-6CBB721C18B6}"/>
    <dgm:cxn modelId="{F9A334B8-DC5A-4D5D-B152-E3E3E5446BDA}" srcId="{03E77EE3-FA3F-410D-9CB3-370A810C769A}" destId="{526F9BED-D0F2-42C8-84FB-EA199ECE56A6}" srcOrd="0" destOrd="0" parTransId="{BCC59D30-4078-4817-9090-B6F069862577}" sibTransId="{2DDC47CE-B4BC-4F3C-862A-5E4FFADD7186}"/>
    <dgm:cxn modelId="{E96046CD-DDE5-45D4-B3D5-D1AC734DA22E}" srcId="{E649689C-CAF9-4095-8DEA-79966046E0B9}" destId="{B61A4DE7-0DDA-4170-934B-2B5014E0E513}" srcOrd="0" destOrd="0" parTransId="{4AE5B279-B8F7-4800-8577-AC374EF3CA3F}" sibTransId="{C2A284A0-20E5-4646-B86A-9D5ED159EDB5}"/>
    <dgm:cxn modelId="{FB4F05D6-C640-496F-8DB1-E95372EC245A}" type="presOf" srcId="{E649689C-CAF9-4095-8DEA-79966046E0B9}" destId="{D45C018D-187E-4A4F-A249-ABC67306A4BA}" srcOrd="0" destOrd="0" presId="urn:microsoft.com/office/officeart/2005/8/layout/balance1"/>
    <dgm:cxn modelId="{A26033DC-A8A6-4835-BD26-EAEA676601B9}" type="presOf" srcId="{67D97B76-2743-4CE7-8012-A65CD3028BF9}" destId="{8CC0ED00-F408-4AD1-8827-D714A3809BAF}" srcOrd="0" destOrd="0" presId="urn:microsoft.com/office/officeart/2005/8/layout/balance1"/>
    <dgm:cxn modelId="{DA1159E7-A3D5-443B-8E36-CA76D4FF1DA6}" type="presOf" srcId="{F26254BB-3EED-4B38-99E1-3D81E693052C}" destId="{720ACF87-9317-4268-A504-239256B5BCC6}" srcOrd="0" destOrd="0" presId="urn:microsoft.com/office/officeart/2005/8/layout/balance1"/>
    <dgm:cxn modelId="{A236B7E8-1FF3-41D3-B147-6B369FFA36ED}" type="presParOf" srcId="{D45C018D-187E-4A4F-A249-ABC67306A4BA}" destId="{BD84C227-840E-4D80-B577-06CAC6E889BE}" srcOrd="0" destOrd="0" presId="urn:microsoft.com/office/officeart/2005/8/layout/balance1"/>
    <dgm:cxn modelId="{19DFA00B-A5CA-40E0-A34F-44891ACCFA06}" type="presParOf" srcId="{D45C018D-187E-4A4F-A249-ABC67306A4BA}" destId="{2FA9B084-0876-4E56-A117-84659EA027A6}" srcOrd="1" destOrd="0" presId="urn:microsoft.com/office/officeart/2005/8/layout/balance1"/>
    <dgm:cxn modelId="{DC1D0570-ECBF-434E-B6A1-72255283BE58}" type="presParOf" srcId="{2FA9B084-0876-4E56-A117-84659EA027A6}" destId="{C508FA4F-6393-4C4A-8BB1-19FCB34C6B59}" srcOrd="0" destOrd="0" presId="urn:microsoft.com/office/officeart/2005/8/layout/balance1"/>
    <dgm:cxn modelId="{0CA9B112-9988-4CFC-A489-48AB9D87CC67}" type="presParOf" srcId="{2FA9B084-0876-4E56-A117-84659EA027A6}" destId="{1B285F0B-DBFA-4E69-8DFE-A8E752FC0FC2}" srcOrd="1" destOrd="0" presId="urn:microsoft.com/office/officeart/2005/8/layout/balance1"/>
    <dgm:cxn modelId="{8CA589BA-754A-4E07-AB69-B1432D54939F}" type="presParOf" srcId="{D45C018D-187E-4A4F-A249-ABC67306A4BA}" destId="{92A19CAC-B18E-4EEA-AC2C-EC528E6AC5F9}" srcOrd="2" destOrd="0" presId="urn:microsoft.com/office/officeart/2005/8/layout/balance1"/>
    <dgm:cxn modelId="{E2C2CD85-94B1-43DC-A1BB-5A6F6EB9CD87}" type="presParOf" srcId="{92A19CAC-B18E-4EEA-AC2C-EC528E6AC5F9}" destId="{6525B38C-C2AF-4AFD-8FAE-9FE6EBF2007A}" srcOrd="0" destOrd="0" presId="urn:microsoft.com/office/officeart/2005/8/layout/balance1"/>
    <dgm:cxn modelId="{D76607DF-81CC-44BD-9022-9349E12C5E0C}" type="presParOf" srcId="{92A19CAC-B18E-4EEA-AC2C-EC528E6AC5F9}" destId="{6C11102F-3219-4DAA-BA29-D90C2CA0D4CA}" srcOrd="1" destOrd="0" presId="urn:microsoft.com/office/officeart/2005/8/layout/balance1"/>
    <dgm:cxn modelId="{E9602BBD-C752-4132-AF34-74442698CE31}" type="presParOf" srcId="{92A19CAC-B18E-4EEA-AC2C-EC528E6AC5F9}" destId="{A751BE49-C40C-43EB-BB0E-FE4ECBCE814B}" srcOrd="2" destOrd="0" presId="urn:microsoft.com/office/officeart/2005/8/layout/balance1"/>
    <dgm:cxn modelId="{4AB7F726-C13B-434E-BE1E-DA139B47C5A1}" type="presParOf" srcId="{92A19CAC-B18E-4EEA-AC2C-EC528E6AC5F9}" destId="{21482D0F-AA55-4FC4-A49C-412E60BBF167}" srcOrd="3" destOrd="0" presId="urn:microsoft.com/office/officeart/2005/8/layout/balance1"/>
    <dgm:cxn modelId="{2E9A3F49-8B16-44AD-BB32-3F3864724BC9}" type="presParOf" srcId="{92A19CAC-B18E-4EEA-AC2C-EC528E6AC5F9}" destId="{8CC0ED00-F408-4AD1-8827-D714A3809BAF}" srcOrd="4" destOrd="0" presId="urn:microsoft.com/office/officeart/2005/8/layout/balance1"/>
    <dgm:cxn modelId="{53AA34F9-314C-46C2-A029-0F80A9AC51A4}" type="presParOf" srcId="{92A19CAC-B18E-4EEA-AC2C-EC528E6AC5F9}" destId="{720ACF87-9317-4268-A504-239256B5BCC6}" srcOrd="5" destOrd="0" presId="urn:microsoft.com/office/officeart/2005/8/layout/balanc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522BA720-353B-493D-BC0E-59531CC10661}" type="doc">
      <dgm:prSet loTypeId="urn:microsoft.com/office/officeart/2005/8/layout/process1" loCatId="process" qsTypeId="urn:microsoft.com/office/officeart/2005/8/quickstyle/simple4" qsCatId="simple" csTypeId="urn:microsoft.com/office/officeart/2005/8/colors/colorful5" csCatId="colorful" phldr="1"/>
      <dgm:spPr/>
    </dgm:pt>
    <dgm:pt modelId="{34D87631-AAFD-469E-A570-3B05D2F7A17F}">
      <dgm:prSet phldrT="[Testo]"/>
      <dgm:spPr/>
      <dgm:t>
        <a:bodyPr/>
        <a:lstStyle/>
        <a:p>
          <a:r>
            <a:rPr lang="it-IT" dirty="0"/>
            <a:t>Accessibilità come mera gratuità</a:t>
          </a:r>
        </a:p>
      </dgm:t>
    </dgm:pt>
    <dgm:pt modelId="{6C295F9B-2309-4411-901C-665B507B849A}" type="parTrans" cxnId="{47B52EFC-B7F8-407D-B9D6-81AC7F10332E}">
      <dgm:prSet/>
      <dgm:spPr/>
      <dgm:t>
        <a:bodyPr/>
        <a:lstStyle/>
        <a:p>
          <a:endParaRPr lang="it-IT"/>
        </a:p>
      </dgm:t>
    </dgm:pt>
    <dgm:pt modelId="{1411649C-FE24-4B8E-BB4F-59C8665775FD}" type="sibTrans" cxnId="{47B52EFC-B7F8-407D-B9D6-81AC7F10332E}">
      <dgm:prSet/>
      <dgm:spPr/>
      <dgm:t>
        <a:bodyPr/>
        <a:lstStyle/>
        <a:p>
          <a:endParaRPr lang="it-IT"/>
        </a:p>
      </dgm:t>
    </dgm:pt>
    <dgm:pt modelId="{57147F58-743D-44BF-8CA7-58BFCB5242EA}">
      <dgm:prSet phldrT="[Testo]"/>
      <dgm:spPr/>
      <dgm:t>
        <a:bodyPr/>
        <a:lstStyle/>
        <a:p>
          <a:r>
            <a:rPr lang="it-IT" dirty="0"/>
            <a:t>Concetto complesso, espressione della partecipazione «sociale» e del pieno sviluppo dell’individuo, intarsiato con gli art. 2, 3.</a:t>
          </a:r>
        </a:p>
      </dgm:t>
    </dgm:pt>
    <dgm:pt modelId="{9C1BAF6B-6033-4C9A-B782-AE24FCB63006}" type="parTrans" cxnId="{3FBE6D0A-840B-4415-912B-A11ED1C6C630}">
      <dgm:prSet/>
      <dgm:spPr/>
      <dgm:t>
        <a:bodyPr/>
        <a:lstStyle/>
        <a:p>
          <a:endParaRPr lang="it-IT"/>
        </a:p>
      </dgm:t>
    </dgm:pt>
    <dgm:pt modelId="{8E47E87D-4D06-4C29-99C1-F405A5FC38B6}" type="sibTrans" cxnId="{3FBE6D0A-840B-4415-912B-A11ED1C6C630}">
      <dgm:prSet/>
      <dgm:spPr/>
      <dgm:t>
        <a:bodyPr/>
        <a:lstStyle/>
        <a:p>
          <a:endParaRPr lang="it-IT"/>
        </a:p>
      </dgm:t>
    </dgm:pt>
    <dgm:pt modelId="{34A038F6-6391-4A52-B77A-AD8E541C3F1F}">
      <dgm:prSet phldrT="[Testo]"/>
      <dgm:spPr/>
      <dgm:t>
        <a:bodyPr/>
        <a:lstStyle/>
        <a:p>
          <a:r>
            <a:rPr lang="it-IT" dirty="0"/>
            <a:t>È veramente «aperta» una scuola che consente a tutti di partecipare ed esprimersi, senza barriere.</a:t>
          </a:r>
        </a:p>
      </dgm:t>
    </dgm:pt>
    <dgm:pt modelId="{C528D498-418E-415B-80DD-447A72ADF3DB}" type="parTrans" cxnId="{56BA9AE3-4FFF-4A7B-A2C7-3F1BC517330A}">
      <dgm:prSet/>
      <dgm:spPr/>
      <dgm:t>
        <a:bodyPr/>
        <a:lstStyle/>
        <a:p>
          <a:endParaRPr lang="it-IT"/>
        </a:p>
      </dgm:t>
    </dgm:pt>
    <dgm:pt modelId="{916DE99B-90A7-486A-B068-53E713E6939F}" type="sibTrans" cxnId="{56BA9AE3-4FFF-4A7B-A2C7-3F1BC517330A}">
      <dgm:prSet/>
      <dgm:spPr/>
      <dgm:t>
        <a:bodyPr/>
        <a:lstStyle/>
        <a:p>
          <a:endParaRPr lang="it-IT"/>
        </a:p>
      </dgm:t>
    </dgm:pt>
    <dgm:pt modelId="{5079FF00-D5AE-46CF-B134-0A80A51F3A8D}" type="pres">
      <dgm:prSet presAssocID="{522BA720-353B-493D-BC0E-59531CC10661}" presName="Name0" presStyleCnt="0">
        <dgm:presLayoutVars>
          <dgm:dir/>
          <dgm:resizeHandles val="exact"/>
        </dgm:presLayoutVars>
      </dgm:prSet>
      <dgm:spPr/>
    </dgm:pt>
    <dgm:pt modelId="{BECA67AF-1603-4AC8-8B38-3747B2BB38E7}" type="pres">
      <dgm:prSet presAssocID="{34D87631-AAFD-469E-A570-3B05D2F7A17F}" presName="node" presStyleLbl="node1" presStyleIdx="0" presStyleCnt="3">
        <dgm:presLayoutVars>
          <dgm:bulletEnabled val="1"/>
        </dgm:presLayoutVars>
      </dgm:prSet>
      <dgm:spPr/>
    </dgm:pt>
    <dgm:pt modelId="{E05B5C83-7383-4006-848D-58370E9EC60C}" type="pres">
      <dgm:prSet presAssocID="{1411649C-FE24-4B8E-BB4F-59C8665775FD}" presName="sibTrans" presStyleLbl="sibTrans2D1" presStyleIdx="0" presStyleCnt="2"/>
      <dgm:spPr/>
    </dgm:pt>
    <dgm:pt modelId="{D63E5CA3-CED2-4368-BDB8-AF523DE67A1A}" type="pres">
      <dgm:prSet presAssocID="{1411649C-FE24-4B8E-BB4F-59C8665775FD}" presName="connectorText" presStyleLbl="sibTrans2D1" presStyleIdx="0" presStyleCnt="2"/>
      <dgm:spPr/>
    </dgm:pt>
    <dgm:pt modelId="{919B6323-57AC-49F6-84DC-EE03FCE1B418}" type="pres">
      <dgm:prSet presAssocID="{57147F58-743D-44BF-8CA7-58BFCB5242EA}" presName="node" presStyleLbl="node1" presStyleIdx="1" presStyleCnt="3">
        <dgm:presLayoutVars>
          <dgm:bulletEnabled val="1"/>
        </dgm:presLayoutVars>
      </dgm:prSet>
      <dgm:spPr/>
    </dgm:pt>
    <dgm:pt modelId="{02B55399-5172-49CC-9C38-91F22A41A348}" type="pres">
      <dgm:prSet presAssocID="{8E47E87D-4D06-4C29-99C1-F405A5FC38B6}" presName="sibTrans" presStyleLbl="sibTrans2D1" presStyleIdx="1" presStyleCnt="2"/>
      <dgm:spPr/>
    </dgm:pt>
    <dgm:pt modelId="{7887F3AA-D46F-402F-B388-25B6A9B2E7AE}" type="pres">
      <dgm:prSet presAssocID="{8E47E87D-4D06-4C29-99C1-F405A5FC38B6}" presName="connectorText" presStyleLbl="sibTrans2D1" presStyleIdx="1" presStyleCnt="2"/>
      <dgm:spPr/>
    </dgm:pt>
    <dgm:pt modelId="{0EDDB938-690B-4A1B-9670-0C216C1D6CBD}" type="pres">
      <dgm:prSet presAssocID="{34A038F6-6391-4A52-B77A-AD8E541C3F1F}" presName="node" presStyleLbl="node1" presStyleIdx="2" presStyleCnt="3">
        <dgm:presLayoutVars>
          <dgm:bulletEnabled val="1"/>
        </dgm:presLayoutVars>
      </dgm:prSet>
      <dgm:spPr/>
    </dgm:pt>
  </dgm:ptLst>
  <dgm:cxnLst>
    <dgm:cxn modelId="{3FBE6D0A-840B-4415-912B-A11ED1C6C630}" srcId="{522BA720-353B-493D-BC0E-59531CC10661}" destId="{57147F58-743D-44BF-8CA7-58BFCB5242EA}" srcOrd="1" destOrd="0" parTransId="{9C1BAF6B-6033-4C9A-B782-AE24FCB63006}" sibTransId="{8E47E87D-4D06-4C29-99C1-F405A5FC38B6}"/>
    <dgm:cxn modelId="{8230CB0E-85C6-457D-AEF5-C395B7894A46}" type="presOf" srcId="{34D87631-AAFD-469E-A570-3B05D2F7A17F}" destId="{BECA67AF-1603-4AC8-8B38-3747B2BB38E7}" srcOrd="0" destOrd="0" presId="urn:microsoft.com/office/officeart/2005/8/layout/process1"/>
    <dgm:cxn modelId="{ECD0A41C-79C9-440A-B210-A36D0E123BA3}" type="presOf" srcId="{8E47E87D-4D06-4C29-99C1-F405A5FC38B6}" destId="{02B55399-5172-49CC-9C38-91F22A41A348}" srcOrd="0" destOrd="0" presId="urn:microsoft.com/office/officeart/2005/8/layout/process1"/>
    <dgm:cxn modelId="{66AF0A1F-4DE7-4721-ACE7-E1408231EFE2}" type="presOf" srcId="{522BA720-353B-493D-BC0E-59531CC10661}" destId="{5079FF00-D5AE-46CF-B134-0A80A51F3A8D}" srcOrd="0" destOrd="0" presId="urn:microsoft.com/office/officeart/2005/8/layout/process1"/>
    <dgm:cxn modelId="{5A783CBF-0F56-404F-B395-BEF2EBAEA27D}" type="presOf" srcId="{34A038F6-6391-4A52-B77A-AD8E541C3F1F}" destId="{0EDDB938-690B-4A1B-9670-0C216C1D6CBD}" srcOrd="0" destOrd="0" presId="urn:microsoft.com/office/officeart/2005/8/layout/process1"/>
    <dgm:cxn modelId="{389942E0-2108-40D5-BBE8-D720E9FD7F00}" type="presOf" srcId="{8E47E87D-4D06-4C29-99C1-F405A5FC38B6}" destId="{7887F3AA-D46F-402F-B388-25B6A9B2E7AE}" srcOrd="1" destOrd="0" presId="urn:microsoft.com/office/officeart/2005/8/layout/process1"/>
    <dgm:cxn modelId="{56BA9AE3-4FFF-4A7B-A2C7-3F1BC517330A}" srcId="{522BA720-353B-493D-BC0E-59531CC10661}" destId="{34A038F6-6391-4A52-B77A-AD8E541C3F1F}" srcOrd="2" destOrd="0" parTransId="{C528D498-418E-415B-80DD-447A72ADF3DB}" sibTransId="{916DE99B-90A7-486A-B068-53E713E6939F}"/>
    <dgm:cxn modelId="{EA096EE9-77FB-461F-9CA7-6DD10BDA032B}" type="presOf" srcId="{57147F58-743D-44BF-8CA7-58BFCB5242EA}" destId="{919B6323-57AC-49F6-84DC-EE03FCE1B418}" srcOrd="0" destOrd="0" presId="urn:microsoft.com/office/officeart/2005/8/layout/process1"/>
    <dgm:cxn modelId="{C7EE61EF-0C19-43B5-96E2-0D2A1D3C2866}" type="presOf" srcId="{1411649C-FE24-4B8E-BB4F-59C8665775FD}" destId="{D63E5CA3-CED2-4368-BDB8-AF523DE67A1A}" srcOrd="1" destOrd="0" presId="urn:microsoft.com/office/officeart/2005/8/layout/process1"/>
    <dgm:cxn modelId="{47B52EFC-B7F8-407D-B9D6-81AC7F10332E}" srcId="{522BA720-353B-493D-BC0E-59531CC10661}" destId="{34D87631-AAFD-469E-A570-3B05D2F7A17F}" srcOrd="0" destOrd="0" parTransId="{6C295F9B-2309-4411-901C-665B507B849A}" sibTransId="{1411649C-FE24-4B8E-BB4F-59C8665775FD}"/>
    <dgm:cxn modelId="{ADBFB5FD-DEC6-486A-A38C-ABD2712E3EF4}" type="presOf" srcId="{1411649C-FE24-4B8E-BB4F-59C8665775FD}" destId="{E05B5C83-7383-4006-848D-58370E9EC60C}" srcOrd="0" destOrd="0" presId="urn:microsoft.com/office/officeart/2005/8/layout/process1"/>
    <dgm:cxn modelId="{894337E4-59C5-4386-B063-E663BED07A34}" type="presParOf" srcId="{5079FF00-D5AE-46CF-B134-0A80A51F3A8D}" destId="{BECA67AF-1603-4AC8-8B38-3747B2BB38E7}" srcOrd="0" destOrd="0" presId="urn:microsoft.com/office/officeart/2005/8/layout/process1"/>
    <dgm:cxn modelId="{8EC0690E-B5B8-4BF1-B266-415BF85CB983}" type="presParOf" srcId="{5079FF00-D5AE-46CF-B134-0A80A51F3A8D}" destId="{E05B5C83-7383-4006-848D-58370E9EC60C}" srcOrd="1" destOrd="0" presId="urn:microsoft.com/office/officeart/2005/8/layout/process1"/>
    <dgm:cxn modelId="{201175D2-E91B-4F2C-9464-1801F65DD136}" type="presParOf" srcId="{E05B5C83-7383-4006-848D-58370E9EC60C}" destId="{D63E5CA3-CED2-4368-BDB8-AF523DE67A1A}" srcOrd="0" destOrd="0" presId="urn:microsoft.com/office/officeart/2005/8/layout/process1"/>
    <dgm:cxn modelId="{930A72A1-E363-4BDF-8017-BC78E6AD30F8}" type="presParOf" srcId="{5079FF00-D5AE-46CF-B134-0A80A51F3A8D}" destId="{919B6323-57AC-49F6-84DC-EE03FCE1B418}" srcOrd="2" destOrd="0" presId="urn:microsoft.com/office/officeart/2005/8/layout/process1"/>
    <dgm:cxn modelId="{350D052E-9C6E-4550-BFA7-025220149C3F}" type="presParOf" srcId="{5079FF00-D5AE-46CF-B134-0A80A51F3A8D}" destId="{02B55399-5172-49CC-9C38-91F22A41A348}" srcOrd="3" destOrd="0" presId="urn:microsoft.com/office/officeart/2005/8/layout/process1"/>
    <dgm:cxn modelId="{20997D1C-EE9D-4FFF-B154-A8C9FB47379D}" type="presParOf" srcId="{02B55399-5172-49CC-9C38-91F22A41A348}" destId="{7887F3AA-D46F-402F-B388-25B6A9B2E7AE}" srcOrd="0" destOrd="0" presId="urn:microsoft.com/office/officeart/2005/8/layout/process1"/>
    <dgm:cxn modelId="{93EAB021-A92E-444A-9EED-36835D1D6FD3}" type="presParOf" srcId="{5079FF00-D5AE-46CF-B134-0A80A51F3A8D}" destId="{0EDDB938-690B-4A1B-9670-0C216C1D6CBD}"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B43CE2FA-1C1E-4227-ABB4-28F013320117}" type="doc">
      <dgm:prSet loTypeId="urn:microsoft.com/office/officeart/2005/8/layout/hierarchy2" loCatId="hierarchy" qsTypeId="urn:microsoft.com/office/officeart/2005/8/quickstyle/simple5" qsCatId="simple" csTypeId="urn:microsoft.com/office/officeart/2005/8/colors/colorful4" csCatId="colorful" phldr="1"/>
      <dgm:spPr/>
      <dgm:t>
        <a:bodyPr/>
        <a:lstStyle/>
        <a:p>
          <a:endParaRPr lang="it-IT"/>
        </a:p>
      </dgm:t>
    </dgm:pt>
    <dgm:pt modelId="{14519DA5-03B5-40BF-824A-C98B349F65F1}">
      <dgm:prSet phldrT="[Testo]"/>
      <dgm:spPr/>
      <dgm:t>
        <a:bodyPr/>
        <a:lstStyle/>
        <a:p>
          <a:r>
            <a:rPr lang="it-IT" dirty="0"/>
            <a:t>Istruzione</a:t>
          </a:r>
        </a:p>
      </dgm:t>
    </dgm:pt>
    <dgm:pt modelId="{D44A3D63-4D26-4D67-BEB0-03922849A590}" type="parTrans" cxnId="{F8A99A3B-A277-4FF1-8BA3-BFCD0433180A}">
      <dgm:prSet/>
      <dgm:spPr/>
      <dgm:t>
        <a:bodyPr/>
        <a:lstStyle/>
        <a:p>
          <a:endParaRPr lang="it-IT"/>
        </a:p>
      </dgm:t>
    </dgm:pt>
    <dgm:pt modelId="{D4F68FD9-71A6-4C11-BFF3-63BDB5733E51}" type="sibTrans" cxnId="{F8A99A3B-A277-4FF1-8BA3-BFCD0433180A}">
      <dgm:prSet/>
      <dgm:spPr/>
      <dgm:t>
        <a:bodyPr/>
        <a:lstStyle/>
        <a:p>
          <a:endParaRPr lang="it-IT"/>
        </a:p>
      </dgm:t>
    </dgm:pt>
    <dgm:pt modelId="{1DFE550A-3AA5-4609-B2FF-86452755784C}">
      <dgm:prSet phldrT="[Testo]"/>
      <dgm:spPr/>
      <dgm:t>
        <a:bodyPr/>
        <a:lstStyle/>
        <a:p>
          <a:r>
            <a:rPr lang="it-IT" dirty="0"/>
            <a:t>Diritto del singolo</a:t>
          </a:r>
        </a:p>
      </dgm:t>
    </dgm:pt>
    <dgm:pt modelId="{D78E6BE1-E3B2-4C04-BE95-38B7D2949B4D}" type="parTrans" cxnId="{7D353352-3D13-46B6-9AB2-434213274FC0}">
      <dgm:prSet/>
      <dgm:spPr/>
      <dgm:t>
        <a:bodyPr/>
        <a:lstStyle/>
        <a:p>
          <a:endParaRPr lang="it-IT"/>
        </a:p>
      </dgm:t>
    </dgm:pt>
    <dgm:pt modelId="{38BC235C-3566-493F-AC7C-DF33756F0B86}" type="sibTrans" cxnId="{7D353352-3D13-46B6-9AB2-434213274FC0}">
      <dgm:prSet/>
      <dgm:spPr/>
      <dgm:t>
        <a:bodyPr/>
        <a:lstStyle/>
        <a:p>
          <a:endParaRPr lang="it-IT"/>
        </a:p>
      </dgm:t>
    </dgm:pt>
    <dgm:pt modelId="{C47B2870-60CA-4640-880A-39A3D7AFE794}">
      <dgm:prSet phldrT="[Testo]"/>
      <dgm:spPr/>
      <dgm:t>
        <a:bodyPr/>
        <a:lstStyle/>
        <a:p>
          <a:r>
            <a:rPr lang="it-IT" dirty="0"/>
            <a:t>A essere istruito</a:t>
          </a:r>
        </a:p>
      </dgm:t>
    </dgm:pt>
    <dgm:pt modelId="{E3382455-AB45-47D0-960B-34F20476CAFD}" type="parTrans" cxnId="{BC4DE6F1-06AC-461B-9E89-329A38069749}">
      <dgm:prSet/>
      <dgm:spPr/>
      <dgm:t>
        <a:bodyPr/>
        <a:lstStyle/>
        <a:p>
          <a:endParaRPr lang="it-IT"/>
        </a:p>
      </dgm:t>
    </dgm:pt>
    <dgm:pt modelId="{BCC83704-10B2-46C2-BEE7-4AFB739541BE}" type="sibTrans" cxnId="{BC4DE6F1-06AC-461B-9E89-329A38069749}">
      <dgm:prSet/>
      <dgm:spPr/>
      <dgm:t>
        <a:bodyPr/>
        <a:lstStyle/>
        <a:p>
          <a:endParaRPr lang="it-IT"/>
        </a:p>
      </dgm:t>
    </dgm:pt>
    <dgm:pt modelId="{C8B54834-66D2-4358-A2C8-FD34522F79A7}">
      <dgm:prSet phldrT="[Testo]"/>
      <dgm:spPr/>
      <dgm:t>
        <a:bodyPr/>
        <a:lstStyle/>
        <a:p>
          <a:r>
            <a:rPr lang="it-IT" dirty="0"/>
            <a:t>Di accesso alla scuola</a:t>
          </a:r>
        </a:p>
      </dgm:t>
    </dgm:pt>
    <dgm:pt modelId="{83632A77-0883-41DB-8B1A-46AECDF736EE}" type="parTrans" cxnId="{94C75480-EF0D-4DB6-BAF1-833FE62AC170}">
      <dgm:prSet/>
      <dgm:spPr/>
      <dgm:t>
        <a:bodyPr/>
        <a:lstStyle/>
        <a:p>
          <a:endParaRPr lang="it-IT"/>
        </a:p>
      </dgm:t>
    </dgm:pt>
    <dgm:pt modelId="{81DFC364-314B-493F-A936-2931448DFD44}" type="sibTrans" cxnId="{94C75480-EF0D-4DB6-BAF1-833FE62AC170}">
      <dgm:prSet/>
      <dgm:spPr/>
      <dgm:t>
        <a:bodyPr/>
        <a:lstStyle/>
        <a:p>
          <a:endParaRPr lang="it-IT"/>
        </a:p>
      </dgm:t>
    </dgm:pt>
    <dgm:pt modelId="{7B1580CB-6BAE-486E-97A8-10A7318E2990}">
      <dgm:prSet phldrT="[Testo]"/>
      <dgm:spPr/>
      <dgm:t>
        <a:bodyPr/>
        <a:lstStyle/>
        <a:p>
          <a:r>
            <a:rPr lang="it-IT" dirty="0"/>
            <a:t>Obbligo</a:t>
          </a:r>
        </a:p>
      </dgm:t>
    </dgm:pt>
    <dgm:pt modelId="{4340567C-07AF-4187-83C5-5FD7F6F49DEE}" type="parTrans" cxnId="{B72179C1-9CCE-4FAF-9634-A50369755559}">
      <dgm:prSet/>
      <dgm:spPr/>
      <dgm:t>
        <a:bodyPr/>
        <a:lstStyle/>
        <a:p>
          <a:endParaRPr lang="it-IT"/>
        </a:p>
      </dgm:t>
    </dgm:pt>
    <dgm:pt modelId="{A961A9E9-A821-4E7A-A6A6-C24571AD2D56}" type="sibTrans" cxnId="{B72179C1-9CCE-4FAF-9634-A50369755559}">
      <dgm:prSet/>
      <dgm:spPr/>
      <dgm:t>
        <a:bodyPr/>
        <a:lstStyle/>
        <a:p>
          <a:endParaRPr lang="it-IT"/>
        </a:p>
      </dgm:t>
    </dgm:pt>
    <dgm:pt modelId="{8F83018E-2047-4488-B77A-5155865453AF}">
      <dgm:prSet phldrT="[Testo]"/>
      <dgm:spPr/>
      <dgm:t>
        <a:bodyPr/>
        <a:lstStyle/>
        <a:p>
          <a:r>
            <a:rPr lang="it-IT" dirty="0"/>
            <a:t>Per la famiglia</a:t>
          </a:r>
        </a:p>
      </dgm:t>
    </dgm:pt>
    <dgm:pt modelId="{7959BBA3-8725-4B73-8CDC-366102B89605}" type="parTrans" cxnId="{EA65E63D-0817-42C3-97E8-F3215F7FC0C1}">
      <dgm:prSet/>
      <dgm:spPr/>
      <dgm:t>
        <a:bodyPr/>
        <a:lstStyle/>
        <a:p>
          <a:endParaRPr lang="it-IT"/>
        </a:p>
      </dgm:t>
    </dgm:pt>
    <dgm:pt modelId="{976D0D4D-1D6D-4B85-B290-E06736D698D1}" type="sibTrans" cxnId="{EA65E63D-0817-42C3-97E8-F3215F7FC0C1}">
      <dgm:prSet/>
      <dgm:spPr/>
      <dgm:t>
        <a:bodyPr/>
        <a:lstStyle/>
        <a:p>
          <a:endParaRPr lang="it-IT"/>
        </a:p>
      </dgm:t>
    </dgm:pt>
    <dgm:pt modelId="{16BBAC46-F91F-4778-88F9-1FC462A16754}">
      <dgm:prSet phldrT="[Testo]"/>
      <dgm:spPr>
        <a:solidFill>
          <a:schemeClr val="accent1">
            <a:lumMod val="75000"/>
          </a:schemeClr>
        </a:solidFill>
      </dgm:spPr>
      <dgm:t>
        <a:bodyPr/>
        <a:lstStyle/>
        <a:p>
          <a:r>
            <a:rPr lang="it-IT" dirty="0"/>
            <a:t>Diritto di scegliere la scuola</a:t>
          </a:r>
        </a:p>
      </dgm:t>
    </dgm:pt>
    <dgm:pt modelId="{0A9DC458-63C7-4250-A8DB-F9D54551DFD9}" type="parTrans" cxnId="{A745746E-4DDB-4A22-A80D-C5F424A71C30}">
      <dgm:prSet/>
      <dgm:spPr/>
      <dgm:t>
        <a:bodyPr/>
        <a:lstStyle/>
        <a:p>
          <a:endParaRPr lang="it-IT"/>
        </a:p>
      </dgm:t>
    </dgm:pt>
    <dgm:pt modelId="{D62246EF-DB78-416C-9028-9A5327A9CFCB}" type="sibTrans" cxnId="{A745746E-4DDB-4A22-A80D-C5F424A71C30}">
      <dgm:prSet/>
      <dgm:spPr/>
      <dgm:t>
        <a:bodyPr/>
        <a:lstStyle/>
        <a:p>
          <a:endParaRPr lang="it-IT"/>
        </a:p>
      </dgm:t>
    </dgm:pt>
    <dgm:pt modelId="{27D077C9-5D74-4BA2-B872-64AD52C5A2FA}">
      <dgm:prSet phldrT="[Testo]"/>
      <dgm:spPr>
        <a:solidFill>
          <a:schemeClr val="accent1">
            <a:lumMod val="75000"/>
          </a:schemeClr>
        </a:solidFill>
      </dgm:spPr>
      <dgm:t>
        <a:bodyPr/>
        <a:lstStyle/>
        <a:p>
          <a:r>
            <a:rPr lang="it-IT" dirty="0"/>
            <a:t>Gratuità di un periodo minimo (obbligatorio)</a:t>
          </a:r>
        </a:p>
      </dgm:t>
    </dgm:pt>
    <dgm:pt modelId="{F9F33370-5B7B-46AB-A22B-0348B5929950}" type="parTrans" cxnId="{C277A047-17AA-4A5D-BA0E-A02FD9C7C995}">
      <dgm:prSet/>
      <dgm:spPr/>
      <dgm:t>
        <a:bodyPr/>
        <a:lstStyle/>
        <a:p>
          <a:endParaRPr lang="it-IT"/>
        </a:p>
      </dgm:t>
    </dgm:pt>
    <dgm:pt modelId="{8E797962-6633-4BF6-B056-E9269FA6F434}" type="sibTrans" cxnId="{C277A047-17AA-4A5D-BA0E-A02FD9C7C995}">
      <dgm:prSet/>
      <dgm:spPr/>
      <dgm:t>
        <a:bodyPr/>
        <a:lstStyle/>
        <a:p>
          <a:endParaRPr lang="it-IT"/>
        </a:p>
      </dgm:t>
    </dgm:pt>
    <dgm:pt modelId="{70466E57-CD80-47B7-8F13-44FB85862FBD}">
      <dgm:prSet phldrT="[Testo]"/>
      <dgm:spPr/>
      <dgm:t>
        <a:bodyPr/>
        <a:lstStyle/>
        <a:p>
          <a:r>
            <a:rPr lang="it-IT" dirty="0"/>
            <a:t>A ricevere insegnamenti</a:t>
          </a:r>
        </a:p>
      </dgm:t>
    </dgm:pt>
    <dgm:pt modelId="{0FB289D0-7C09-4DB4-BB32-065437A9804E}" type="parTrans" cxnId="{88313FBD-2108-4D8B-A03D-31FF3BD3B379}">
      <dgm:prSet/>
      <dgm:spPr/>
      <dgm:t>
        <a:bodyPr/>
        <a:lstStyle/>
        <a:p>
          <a:endParaRPr lang="it-IT"/>
        </a:p>
      </dgm:t>
    </dgm:pt>
    <dgm:pt modelId="{8E0B7737-105A-4807-88F6-6E8C039EB3F0}" type="sibTrans" cxnId="{88313FBD-2108-4D8B-A03D-31FF3BD3B379}">
      <dgm:prSet/>
      <dgm:spPr/>
      <dgm:t>
        <a:bodyPr/>
        <a:lstStyle/>
        <a:p>
          <a:endParaRPr lang="it-IT"/>
        </a:p>
      </dgm:t>
    </dgm:pt>
    <dgm:pt modelId="{A5B23970-0531-4C10-9FA7-9CAA2D3A29D9}">
      <dgm:prSet phldrT="[Testo]"/>
      <dgm:spPr>
        <a:solidFill>
          <a:schemeClr val="accent1">
            <a:lumMod val="75000"/>
          </a:schemeClr>
        </a:solidFill>
      </dgm:spPr>
      <dgm:t>
        <a:bodyPr/>
        <a:lstStyle/>
        <a:p>
          <a:r>
            <a:rPr lang="it-IT" dirty="0"/>
            <a:t>Libertà dell’insegnamento</a:t>
          </a:r>
        </a:p>
      </dgm:t>
    </dgm:pt>
    <dgm:pt modelId="{47BB3D7E-C251-41D3-8583-3B5380C788AC}" type="parTrans" cxnId="{697B1FEC-E8BE-4BBA-87EC-7243404E350E}">
      <dgm:prSet/>
      <dgm:spPr/>
      <dgm:t>
        <a:bodyPr/>
        <a:lstStyle/>
        <a:p>
          <a:endParaRPr lang="it-IT"/>
        </a:p>
      </dgm:t>
    </dgm:pt>
    <dgm:pt modelId="{A6F56D09-5BE3-4612-B538-1A0B0D77748E}" type="sibTrans" cxnId="{697B1FEC-E8BE-4BBA-87EC-7243404E350E}">
      <dgm:prSet/>
      <dgm:spPr/>
      <dgm:t>
        <a:bodyPr/>
        <a:lstStyle/>
        <a:p>
          <a:endParaRPr lang="it-IT"/>
        </a:p>
      </dgm:t>
    </dgm:pt>
    <dgm:pt modelId="{D56D35D1-3B9D-4093-8651-D12E8151FDE6}">
      <dgm:prSet phldrT="[Testo]"/>
      <dgm:spPr>
        <a:solidFill>
          <a:schemeClr val="accent1">
            <a:lumMod val="75000"/>
          </a:schemeClr>
        </a:solidFill>
      </dgm:spPr>
      <dgm:t>
        <a:bodyPr/>
        <a:lstStyle/>
        <a:p>
          <a:r>
            <a:rPr lang="it-IT" dirty="0"/>
            <a:t>Per i capaci e meritevoli anche oltre</a:t>
          </a:r>
        </a:p>
      </dgm:t>
    </dgm:pt>
    <dgm:pt modelId="{712C3A56-3751-43FF-AAB8-5422ACBF9951}" type="parTrans" cxnId="{4A07B158-1D30-4EEB-BECE-C780EC4D5043}">
      <dgm:prSet/>
      <dgm:spPr/>
      <dgm:t>
        <a:bodyPr/>
        <a:lstStyle/>
        <a:p>
          <a:endParaRPr lang="it-IT"/>
        </a:p>
      </dgm:t>
    </dgm:pt>
    <dgm:pt modelId="{A0024438-A84A-4E8D-ADED-9FC7B9D8E1F7}" type="sibTrans" cxnId="{4A07B158-1D30-4EEB-BECE-C780EC4D5043}">
      <dgm:prSet/>
      <dgm:spPr/>
      <dgm:t>
        <a:bodyPr/>
        <a:lstStyle/>
        <a:p>
          <a:endParaRPr lang="it-IT"/>
        </a:p>
      </dgm:t>
    </dgm:pt>
    <dgm:pt modelId="{0F211772-1949-4246-AFD6-436DA5D58C86}">
      <dgm:prSet phldrT="[Testo]"/>
      <dgm:spPr/>
      <dgm:t>
        <a:bodyPr/>
        <a:lstStyle/>
        <a:p>
          <a:r>
            <a:rPr lang="it-IT" dirty="0"/>
            <a:t>Per la Repubblica</a:t>
          </a:r>
        </a:p>
      </dgm:t>
    </dgm:pt>
    <dgm:pt modelId="{ABFA97FE-B243-448A-B1BE-904C79BECCB1}" type="parTrans" cxnId="{A26F9CF5-D205-4E52-B222-3623983BB12B}">
      <dgm:prSet/>
      <dgm:spPr/>
      <dgm:t>
        <a:bodyPr/>
        <a:lstStyle/>
        <a:p>
          <a:endParaRPr lang="it-IT"/>
        </a:p>
      </dgm:t>
    </dgm:pt>
    <dgm:pt modelId="{2A1C3FCF-A6AC-40BD-9E41-F8FF2F807F2F}" type="sibTrans" cxnId="{A26F9CF5-D205-4E52-B222-3623983BB12B}">
      <dgm:prSet/>
      <dgm:spPr/>
      <dgm:t>
        <a:bodyPr/>
        <a:lstStyle/>
        <a:p>
          <a:endParaRPr lang="it-IT"/>
        </a:p>
      </dgm:t>
    </dgm:pt>
    <dgm:pt modelId="{A7E97761-0548-4EF1-8FF6-D959147A95CE}">
      <dgm:prSet phldrT="[Testo]"/>
      <dgm:spPr/>
      <dgm:t>
        <a:bodyPr/>
        <a:lstStyle/>
        <a:p>
          <a:r>
            <a:rPr lang="it-IT" dirty="0"/>
            <a:t>Garantire accesso a tutti e gratuità di un periodo obbligatorio</a:t>
          </a:r>
        </a:p>
      </dgm:t>
    </dgm:pt>
    <dgm:pt modelId="{D2E2D2C4-3624-42C2-BB5B-B7F44C54D4D5}" type="parTrans" cxnId="{6C08D363-40B2-413C-8CE1-369BC1724407}">
      <dgm:prSet/>
      <dgm:spPr/>
      <dgm:t>
        <a:bodyPr/>
        <a:lstStyle/>
        <a:p>
          <a:endParaRPr lang="it-IT"/>
        </a:p>
      </dgm:t>
    </dgm:pt>
    <dgm:pt modelId="{41F84E6B-74D6-4E3B-98C3-F82E9B65402A}" type="sibTrans" cxnId="{6C08D363-40B2-413C-8CE1-369BC1724407}">
      <dgm:prSet/>
      <dgm:spPr/>
      <dgm:t>
        <a:bodyPr/>
        <a:lstStyle/>
        <a:p>
          <a:endParaRPr lang="it-IT"/>
        </a:p>
      </dgm:t>
    </dgm:pt>
    <dgm:pt modelId="{E480D237-852D-4495-9B64-4276B5C0DD01}">
      <dgm:prSet phldrT="[Testo]"/>
      <dgm:spPr/>
      <dgm:t>
        <a:bodyPr/>
        <a:lstStyle/>
        <a:p>
          <a:r>
            <a:rPr lang="it-IT" dirty="0"/>
            <a:t>Assicurare i più alti gradi a capaci e meritevoli</a:t>
          </a:r>
        </a:p>
      </dgm:t>
    </dgm:pt>
    <dgm:pt modelId="{39BB1634-4C3F-42BB-A757-9C353BB0FDFA}" type="parTrans" cxnId="{FCABFD0E-0522-4D22-AE19-C28B2D4B2595}">
      <dgm:prSet/>
      <dgm:spPr/>
      <dgm:t>
        <a:bodyPr/>
        <a:lstStyle/>
        <a:p>
          <a:endParaRPr lang="it-IT"/>
        </a:p>
      </dgm:t>
    </dgm:pt>
    <dgm:pt modelId="{32E61016-7467-41FB-A1E7-350AA6EE4D7B}" type="sibTrans" cxnId="{FCABFD0E-0522-4D22-AE19-C28B2D4B2595}">
      <dgm:prSet/>
      <dgm:spPr/>
      <dgm:t>
        <a:bodyPr/>
        <a:lstStyle/>
        <a:p>
          <a:endParaRPr lang="it-IT"/>
        </a:p>
      </dgm:t>
    </dgm:pt>
    <dgm:pt modelId="{1B20EC41-162F-487C-9D3A-754E02ADC5AB}">
      <dgm:prSet phldrT="[Testo]"/>
      <dgm:spPr>
        <a:solidFill>
          <a:schemeClr val="accent1">
            <a:lumMod val="75000"/>
          </a:schemeClr>
        </a:solidFill>
      </dgm:spPr>
      <dgm:t>
        <a:bodyPr/>
        <a:lstStyle/>
        <a:p>
          <a:r>
            <a:rPr lang="it-IT" dirty="0"/>
            <a:t>Borse di studio</a:t>
          </a:r>
        </a:p>
      </dgm:t>
    </dgm:pt>
    <dgm:pt modelId="{2854529F-2EBE-4492-908D-81C3AD3CA69D}" type="parTrans" cxnId="{2CCBB119-40AF-4E75-8348-42FCB71A2FC7}">
      <dgm:prSet/>
      <dgm:spPr/>
      <dgm:t>
        <a:bodyPr/>
        <a:lstStyle/>
        <a:p>
          <a:endParaRPr lang="it-IT"/>
        </a:p>
      </dgm:t>
    </dgm:pt>
    <dgm:pt modelId="{5927E260-2B0D-4FA5-96D4-3AF40C4F9425}" type="sibTrans" cxnId="{2CCBB119-40AF-4E75-8348-42FCB71A2FC7}">
      <dgm:prSet/>
      <dgm:spPr/>
      <dgm:t>
        <a:bodyPr/>
        <a:lstStyle/>
        <a:p>
          <a:endParaRPr lang="it-IT"/>
        </a:p>
      </dgm:t>
    </dgm:pt>
    <dgm:pt modelId="{1D7ACD1B-DF15-43F6-BCE0-B7EE6FD4D338}">
      <dgm:prSet phldrT="[Testo]"/>
      <dgm:spPr/>
      <dgm:t>
        <a:bodyPr/>
        <a:lstStyle/>
        <a:p>
          <a:r>
            <a:rPr lang="it-IT" dirty="0"/>
            <a:t>Insegnamento</a:t>
          </a:r>
        </a:p>
      </dgm:t>
    </dgm:pt>
    <dgm:pt modelId="{85F5F70E-6FC7-4425-B27A-510706BDB4A8}" type="parTrans" cxnId="{B235E70F-E2E9-4F6E-9D0E-0287EF244E87}">
      <dgm:prSet/>
      <dgm:spPr/>
      <dgm:t>
        <a:bodyPr/>
        <a:lstStyle/>
        <a:p>
          <a:endParaRPr lang="it-IT"/>
        </a:p>
      </dgm:t>
    </dgm:pt>
    <dgm:pt modelId="{90511333-1025-4C94-B83E-04BCE795FC20}" type="sibTrans" cxnId="{B235E70F-E2E9-4F6E-9D0E-0287EF244E87}">
      <dgm:prSet/>
      <dgm:spPr/>
      <dgm:t>
        <a:bodyPr/>
        <a:lstStyle/>
        <a:p>
          <a:endParaRPr lang="it-IT"/>
        </a:p>
      </dgm:t>
    </dgm:pt>
    <dgm:pt modelId="{A3ECF65B-F27A-4BF7-A395-4D6CDE27DCD0}">
      <dgm:prSet phldrT="[Testo]"/>
      <dgm:spPr/>
      <dgm:t>
        <a:bodyPr/>
        <a:lstStyle/>
        <a:p>
          <a:r>
            <a:rPr lang="it-IT" dirty="0"/>
            <a:t>Libertà di insegnamento</a:t>
          </a:r>
        </a:p>
      </dgm:t>
    </dgm:pt>
    <dgm:pt modelId="{453BCCB8-7BB7-4249-A3DB-C1B3D65E5542}" type="parTrans" cxnId="{710A3CB7-A692-4C1E-ABEB-C9D455922F27}">
      <dgm:prSet/>
      <dgm:spPr/>
      <dgm:t>
        <a:bodyPr/>
        <a:lstStyle/>
        <a:p>
          <a:endParaRPr lang="it-IT"/>
        </a:p>
      </dgm:t>
    </dgm:pt>
    <dgm:pt modelId="{3CED17F6-C9A1-458E-BE82-CAD2BD17B221}" type="sibTrans" cxnId="{710A3CB7-A692-4C1E-ABEB-C9D455922F27}">
      <dgm:prSet/>
      <dgm:spPr/>
      <dgm:t>
        <a:bodyPr/>
        <a:lstStyle/>
        <a:p>
          <a:endParaRPr lang="it-IT"/>
        </a:p>
      </dgm:t>
    </dgm:pt>
    <dgm:pt modelId="{39D478AA-FC0B-4D87-8F87-0DDC523BD959}">
      <dgm:prSet phldrT="[Testo]"/>
      <dgm:spPr>
        <a:solidFill>
          <a:schemeClr val="accent1">
            <a:lumMod val="75000"/>
          </a:schemeClr>
        </a:solidFill>
      </dgm:spPr>
      <dgm:t>
        <a:bodyPr/>
        <a:lstStyle/>
        <a:p>
          <a:r>
            <a:rPr lang="it-IT" dirty="0"/>
            <a:t>Libertà DI INSEGNARE ossia di trasmettere le conoscenze senza vincoli </a:t>
          </a:r>
        </a:p>
      </dgm:t>
    </dgm:pt>
    <dgm:pt modelId="{6E7894B5-49EF-4722-B735-4DFC1914E31D}" type="parTrans" cxnId="{6E5A27BC-C130-4103-BA45-0360B4B9C18C}">
      <dgm:prSet/>
      <dgm:spPr/>
      <dgm:t>
        <a:bodyPr/>
        <a:lstStyle/>
        <a:p>
          <a:endParaRPr lang="it-IT"/>
        </a:p>
      </dgm:t>
    </dgm:pt>
    <dgm:pt modelId="{2C579693-4583-4050-AAC2-60C2CBEE10EF}" type="sibTrans" cxnId="{6E5A27BC-C130-4103-BA45-0360B4B9C18C}">
      <dgm:prSet/>
      <dgm:spPr/>
      <dgm:t>
        <a:bodyPr/>
        <a:lstStyle/>
        <a:p>
          <a:endParaRPr lang="it-IT"/>
        </a:p>
      </dgm:t>
    </dgm:pt>
    <dgm:pt modelId="{1C4881B9-1F3A-468E-8970-1EB4CBFF5CCE}">
      <dgm:prSet phldrT="[Testo]"/>
      <dgm:spPr>
        <a:solidFill>
          <a:schemeClr val="accent1">
            <a:lumMod val="75000"/>
          </a:schemeClr>
        </a:solidFill>
      </dgm:spPr>
      <dgm:t>
        <a:bodyPr/>
        <a:lstStyle/>
        <a:p>
          <a:r>
            <a:rPr lang="it-IT" dirty="0"/>
            <a:t>Libertà NELL’insegnare, ossia non essere condizionato irragionevolmente nei contenuti e nei modi</a:t>
          </a:r>
        </a:p>
      </dgm:t>
    </dgm:pt>
    <dgm:pt modelId="{76F4E199-983E-483F-94A1-90E562C567A1}" type="parTrans" cxnId="{A19ADA54-ACC8-4ECC-A237-CA10BA3307FA}">
      <dgm:prSet/>
      <dgm:spPr/>
      <dgm:t>
        <a:bodyPr/>
        <a:lstStyle/>
        <a:p>
          <a:endParaRPr lang="it-IT"/>
        </a:p>
      </dgm:t>
    </dgm:pt>
    <dgm:pt modelId="{3F4F8316-68AD-4D83-8E95-2227BBB884FF}" type="sibTrans" cxnId="{A19ADA54-ACC8-4ECC-A237-CA10BA3307FA}">
      <dgm:prSet/>
      <dgm:spPr/>
      <dgm:t>
        <a:bodyPr/>
        <a:lstStyle/>
        <a:p>
          <a:endParaRPr lang="it-IT"/>
        </a:p>
      </dgm:t>
    </dgm:pt>
    <dgm:pt modelId="{017D0CAB-4964-413F-AD9F-E8786F6F4366}">
      <dgm:prSet phldrT="[Testo]"/>
      <dgm:spPr/>
      <dgm:t>
        <a:bodyPr/>
        <a:lstStyle/>
        <a:p>
          <a:r>
            <a:rPr lang="it-IT" dirty="0"/>
            <a:t>Per l’insegnante</a:t>
          </a:r>
        </a:p>
      </dgm:t>
    </dgm:pt>
    <dgm:pt modelId="{23CD5B02-66F6-4451-821A-6F0B5C42E35B}" type="parTrans" cxnId="{583E6A61-8C66-462B-81C7-745CF2FDD65B}">
      <dgm:prSet/>
      <dgm:spPr/>
      <dgm:t>
        <a:bodyPr/>
        <a:lstStyle/>
        <a:p>
          <a:endParaRPr lang="it-IT"/>
        </a:p>
      </dgm:t>
    </dgm:pt>
    <dgm:pt modelId="{38CE1584-2BE3-4261-A571-89A098A5E941}" type="sibTrans" cxnId="{583E6A61-8C66-462B-81C7-745CF2FDD65B}">
      <dgm:prSet/>
      <dgm:spPr/>
      <dgm:t>
        <a:bodyPr/>
        <a:lstStyle/>
        <a:p>
          <a:endParaRPr lang="it-IT"/>
        </a:p>
      </dgm:t>
    </dgm:pt>
    <dgm:pt modelId="{2CAE68FB-8363-42B9-AE5E-E468E626C322}">
      <dgm:prSet phldrT="[Testo]"/>
      <dgm:spPr/>
      <dgm:t>
        <a:bodyPr/>
        <a:lstStyle/>
        <a:p>
          <a:r>
            <a:rPr lang="it-IT" dirty="0"/>
            <a:t>Per soggetti privati</a:t>
          </a:r>
        </a:p>
      </dgm:t>
    </dgm:pt>
    <dgm:pt modelId="{6A9B299C-F182-4DBE-ADC7-DE790F6BAFEF}" type="parTrans" cxnId="{2061E138-41DC-4F9A-916B-1AF944E6A429}">
      <dgm:prSet/>
      <dgm:spPr/>
      <dgm:t>
        <a:bodyPr/>
        <a:lstStyle/>
        <a:p>
          <a:endParaRPr lang="it-IT"/>
        </a:p>
      </dgm:t>
    </dgm:pt>
    <dgm:pt modelId="{F461F125-642D-42A2-AC3E-3CF2A097BEDA}" type="sibTrans" cxnId="{2061E138-41DC-4F9A-916B-1AF944E6A429}">
      <dgm:prSet/>
      <dgm:spPr/>
      <dgm:t>
        <a:bodyPr/>
        <a:lstStyle/>
        <a:p>
          <a:endParaRPr lang="it-IT"/>
        </a:p>
      </dgm:t>
    </dgm:pt>
    <dgm:pt modelId="{6FBD9755-5222-46AB-9F85-E3CEA02313E6}">
      <dgm:prSet phldrT="[Testo]"/>
      <dgm:spPr>
        <a:solidFill>
          <a:schemeClr val="accent1">
            <a:lumMod val="75000"/>
          </a:schemeClr>
        </a:solidFill>
      </dgm:spPr>
      <dgm:t>
        <a:bodyPr/>
        <a:lstStyle/>
        <a:p>
          <a:r>
            <a:rPr lang="it-IT" dirty="0"/>
            <a:t>Di costituire scuole, assicurando però uguale percorso </a:t>
          </a:r>
        </a:p>
      </dgm:t>
    </dgm:pt>
    <dgm:pt modelId="{48FDF363-8E77-4770-9429-406F25AD4AB3}" type="parTrans" cxnId="{8DFD937A-A0A0-4E46-BDFF-749137B3172A}">
      <dgm:prSet/>
      <dgm:spPr/>
      <dgm:t>
        <a:bodyPr/>
        <a:lstStyle/>
        <a:p>
          <a:endParaRPr lang="it-IT"/>
        </a:p>
      </dgm:t>
    </dgm:pt>
    <dgm:pt modelId="{2A3E644B-1466-4DBC-8EFA-7B4AC5FC762A}" type="sibTrans" cxnId="{8DFD937A-A0A0-4E46-BDFF-749137B3172A}">
      <dgm:prSet/>
      <dgm:spPr/>
      <dgm:t>
        <a:bodyPr/>
        <a:lstStyle/>
        <a:p>
          <a:endParaRPr lang="it-IT"/>
        </a:p>
      </dgm:t>
    </dgm:pt>
    <dgm:pt modelId="{5743E1A7-E605-4F0B-AB7A-8FEDE8B464E1}" type="pres">
      <dgm:prSet presAssocID="{B43CE2FA-1C1E-4227-ABB4-28F013320117}" presName="diagram" presStyleCnt="0">
        <dgm:presLayoutVars>
          <dgm:chPref val="1"/>
          <dgm:dir/>
          <dgm:animOne val="branch"/>
          <dgm:animLvl val="lvl"/>
          <dgm:resizeHandles val="exact"/>
        </dgm:presLayoutVars>
      </dgm:prSet>
      <dgm:spPr/>
    </dgm:pt>
    <dgm:pt modelId="{B3558713-2DA8-49D1-B50D-F5EBDE3461EC}" type="pres">
      <dgm:prSet presAssocID="{14519DA5-03B5-40BF-824A-C98B349F65F1}" presName="root1" presStyleCnt="0"/>
      <dgm:spPr/>
    </dgm:pt>
    <dgm:pt modelId="{057868F2-D034-4048-9874-7A314457F1AF}" type="pres">
      <dgm:prSet presAssocID="{14519DA5-03B5-40BF-824A-C98B349F65F1}" presName="LevelOneTextNode" presStyleLbl="node0" presStyleIdx="0" presStyleCnt="1">
        <dgm:presLayoutVars>
          <dgm:chPref val="3"/>
        </dgm:presLayoutVars>
      </dgm:prSet>
      <dgm:spPr/>
    </dgm:pt>
    <dgm:pt modelId="{1868C814-532F-4CFE-8D07-91323E777DA6}" type="pres">
      <dgm:prSet presAssocID="{14519DA5-03B5-40BF-824A-C98B349F65F1}" presName="level2hierChild" presStyleCnt="0"/>
      <dgm:spPr/>
    </dgm:pt>
    <dgm:pt modelId="{AF518880-3E31-42E0-8E11-92DFA985C4CE}" type="pres">
      <dgm:prSet presAssocID="{D78E6BE1-E3B2-4C04-BE95-38B7D2949B4D}" presName="conn2-1" presStyleLbl="parChTrans1D2" presStyleIdx="0" presStyleCnt="3"/>
      <dgm:spPr/>
    </dgm:pt>
    <dgm:pt modelId="{3D104D17-8345-463A-B2CD-37A3C3A63634}" type="pres">
      <dgm:prSet presAssocID="{D78E6BE1-E3B2-4C04-BE95-38B7D2949B4D}" presName="connTx" presStyleLbl="parChTrans1D2" presStyleIdx="0" presStyleCnt="3"/>
      <dgm:spPr/>
    </dgm:pt>
    <dgm:pt modelId="{23766315-C495-488E-8DD6-F33CF390FDB2}" type="pres">
      <dgm:prSet presAssocID="{1DFE550A-3AA5-4609-B2FF-86452755784C}" presName="root2" presStyleCnt="0"/>
      <dgm:spPr/>
    </dgm:pt>
    <dgm:pt modelId="{B4B09D53-D065-4381-B4BA-957A1BFCA068}" type="pres">
      <dgm:prSet presAssocID="{1DFE550A-3AA5-4609-B2FF-86452755784C}" presName="LevelTwoTextNode" presStyleLbl="node2" presStyleIdx="0" presStyleCnt="3">
        <dgm:presLayoutVars>
          <dgm:chPref val="3"/>
        </dgm:presLayoutVars>
      </dgm:prSet>
      <dgm:spPr/>
    </dgm:pt>
    <dgm:pt modelId="{06D5080B-D878-4BF5-92A7-800AEAA1D54E}" type="pres">
      <dgm:prSet presAssocID="{1DFE550A-3AA5-4609-B2FF-86452755784C}" presName="level3hierChild" presStyleCnt="0"/>
      <dgm:spPr/>
    </dgm:pt>
    <dgm:pt modelId="{0AAC90B7-5641-47F3-A5E9-F52F3F5B7FAA}" type="pres">
      <dgm:prSet presAssocID="{E3382455-AB45-47D0-960B-34F20476CAFD}" presName="conn2-1" presStyleLbl="parChTrans1D3" presStyleIdx="0" presStyleCnt="4"/>
      <dgm:spPr/>
    </dgm:pt>
    <dgm:pt modelId="{CAD00A1A-7006-49EB-8D3E-A654E9E94708}" type="pres">
      <dgm:prSet presAssocID="{E3382455-AB45-47D0-960B-34F20476CAFD}" presName="connTx" presStyleLbl="parChTrans1D3" presStyleIdx="0" presStyleCnt="4"/>
      <dgm:spPr/>
    </dgm:pt>
    <dgm:pt modelId="{4170F9A1-059F-489D-840E-30D52876CEFE}" type="pres">
      <dgm:prSet presAssocID="{C47B2870-60CA-4640-880A-39A3D7AFE794}" presName="root2" presStyleCnt="0"/>
      <dgm:spPr/>
    </dgm:pt>
    <dgm:pt modelId="{5C157516-45DD-4EA6-8972-1697C00E5853}" type="pres">
      <dgm:prSet presAssocID="{C47B2870-60CA-4640-880A-39A3D7AFE794}" presName="LevelTwoTextNode" presStyleLbl="node3" presStyleIdx="0" presStyleCnt="4">
        <dgm:presLayoutVars>
          <dgm:chPref val="3"/>
        </dgm:presLayoutVars>
      </dgm:prSet>
      <dgm:spPr/>
    </dgm:pt>
    <dgm:pt modelId="{31493B95-95CC-4260-A253-BCF4C9D9E08A}" type="pres">
      <dgm:prSet presAssocID="{C47B2870-60CA-4640-880A-39A3D7AFE794}" presName="level3hierChild" presStyleCnt="0"/>
      <dgm:spPr/>
    </dgm:pt>
    <dgm:pt modelId="{4475B67E-3D79-42F5-B713-2FBC0352568A}" type="pres">
      <dgm:prSet presAssocID="{83632A77-0883-41DB-8B1A-46AECDF736EE}" presName="conn2-1" presStyleLbl="parChTrans1D4" presStyleIdx="0" presStyleCnt="14"/>
      <dgm:spPr/>
    </dgm:pt>
    <dgm:pt modelId="{2D9C2D38-1539-4DD2-8A0F-0C089C2EAE52}" type="pres">
      <dgm:prSet presAssocID="{83632A77-0883-41DB-8B1A-46AECDF736EE}" presName="connTx" presStyleLbl="parChTrans1D4" presStyleIdx="0" presStyleCnt="14"/>
      <dgm:spPr/>
    </dgm:pt>
    <dgm:pt modelId="{160BEC68-61AB-45EB-BFCE-2413370B28B6}" type="pres">
      <dgm:prSet presAssocID="{C8B54834-66D2-4358-A2C8-FD34522F79A7}" presName="root2" presStyleCnt="0"/>
      <dgm:spPr/>
    </dgm:pt>
    <dgm:pt modelId="{0A5355BB-AB0D-452C-B227-264ECAB8C529}" type="pres">
      <dgm:prSet presAssocID="{C8B54834-66D2-4358-A2C8-FD34522F79A7}" presName="LevelTwoTextNode" presStyleLbl="node4" presStyleIdx="0" presStyleCnt="14">
        <dgm:presLayoutVars>
          <dgm:chPref val="3"/>
        </dgm:presLayoutVars>
      </dgm:prSet>
      <dgm:spPr/>
    </dgm:pt>
    <dgm:pt modelId="{C9EC4567-B537-4CE4-8232-51251E908D6B}" type="pres">
      <dgm:prSet presAssocID="{C8B54834-66D2-4358-A2C8-FD34522F79A7}" presName="level3hierChild" presStyleCnt="0"/>
      <dgm:spPr/>
    </dgm:pt>
    <dgm:pt modelId="{F4E1BF5A-36B9-4339-87F3-E5863492CDDE}" type="pres">
      <dgm:prSet presAssocID="{0A9DC458-63C7-4250-A8DB-F9D54551DFD9}" presName="conn2-1" presStyleLbl="parChTrans1D4" presStyleIdx="1" presStyleCnt="14"/>
      <dgm:spPr/>
    </dgm:pt>
    <dgm:pt modelId="{752A4B3D-2904-4CCE-B131-1818696AC125}" type="pres">
      <dgm:prSet presAssocID="{0A9DC458-63C7-4250-A8DB-F9D54551DFD9}" presName="connTx" presStyleLbl="parChTrans1D4" presStyleIdx="1" presStyleCnt="14"/>
      <dgm:spPr/>
    </dgm:pt>
    <dgm:pt modelId="{8037DDFA-1517-48B8-B79B-C0CA0079591E}" type="pres">
      <dgm:prSet presAssocID="{16BBAC46-F91F-4778-88F9-1FC462A16754}" presName="root2" presStyleCnt="0"/>
      <dgm:spPr/>
    </dgm:pt>
    <dgm:pt modelId="{9F1560B0-8E25-4002-8467-1CB1F9235A0F}" type="pres">
      <dgm:prSet presAssocID="{16BBAC46-F91F-4778-88F9-1FC462A16754}" presName="LevelTwoTextNode" presStyleLbl="node4" presStyleIdx="1" presStyleCnt="14">
        <dgm:presLayoutVars>
          <dgm:chPref val="3"/>
        </dgm:presLayoutVars>
      </dgm:prSet>
      <dgm:spPr/>
    </dgm:pt>
    <dgm:pt modelId="{6BB44AFA-CD6D-4231-A688-E2F0EA0D8B9A}" type="pres">
      <dgm:prSet presAssocID="{16BBAC46-F91F-4778-88F9-1FC462A16754}" presName="level3hierChild" presStyleCnt="0"/>
      <dgm:spPr/>
    </dgm:pt>
    <dgm:pt modelId="{6FB2D6AB-E640-42F5-BECB-363248B1668D}" type="pres">
      <dgm:prSet presAssocID="{F9F33370-5B7B-46AB-A22B-0348B5929950}" presName="conn2-1" presStyleLbl="parChTrans1D4" presStyleIdx="2" presStyleCnt="14"/>
      <dgm:spPr/>
    </dgm:pt>
    <dgm:pt modelId="{E4E96246-5700-4394-9B3D-653D3D12D4E0}" type="pres">
      <dgm:prSet presAssocID="{F9F33370-5B7B-46AB-A22B-0348B5929950}" presName="connTx" presStyleLbl="parChTrans1D4" presStyleIdx="2" presStyleCnt="14"/>
      <dgm:spPr/>
    </dgm:pt>
    <dgm:pt modelId="{1EB54D67-7F25-4842-878A-D2C54B8409E9}" type="pres">
      <dgm:prSet presAssocID="{27D077C9-5D74-4BA2-B872-64AD52C5A2FA}" presName="root2" presStyleCnt="0"/>
      <dgm:spPr/>
    </dgm:pt>
    <dgm:pt modelId="{AD6D9932-6A6A-483F-9F51-0444719773D5}" type="pres">
      <dgm:prSet presAssocID="{27D077C9-5D74-4BA2-B872-64AD52C5A2FA}" presName="LevelTwoTextNode" presStyleLbl="node4" presStyleIdx="2" presStyleCnt="14">
        <dgm:presLayoutVars>
          <dgm:chPref val="3"/>
        </dgm:presLayoutVars>
      </dgm:prSet>
      <dgm:spPr/>
    </dgm:pt>
    <dgm:pt modelId="{81388115-551C-4E59-9409-F5A0590812C1}" type="pres">
      <dgm:prSet presAssocID="{27D077C9-5D74-4BA2-B872-64AD52C5A2FA}" presName="level3hierChild" presStyleCnt="0"/>
      <dgm:spPr/>
    </dgm:pt>
    <dgm:pt modelId="{EFAF2332-BCEB-45D9-BBA6-624CF47ABF1E}" type="pres">
      <dgm:prSet presAssocID="{712C3A56-3751-43FF-AAB8-5422ACBF9951}" presName="conn2-1" presStyleLbl="parChTrans1D4" presStyleIdx="3" presStyleCnt="14"/>
      <dgm:spPr/>
    </dgm:pt>
    <dgm:pt modelId="{96F35BAD-3451-45E9-866D-E310C3C6C280}" type="pres">
      <dgm:prSet presAssocID="{712C3A56-3751-43FF-AAB8-5422ACBF9951}" presName="connTx" presStyleLbl="parChTrans1D4" presStyleIdx="3" presStyleCnt="14"/>
      <dgm:spPr/>
    </dgm:pt>
    <dgm:pt modelId="{FD4CC5CC-3374-47C0-B935-B998CC40E2B9}" type="pres">
      <dgm:prSet presAssocID="{D56D35D1-3B9D-4093-8651-D12E8151FDE6}" presName="root2" presStyleCnt="0"/>
      <dgm:spPr/>
    </dgm:pt>
    <dgm:pt modelId="{87A74597-1115-4EBB-85EA-AEE339B35A8E}" type="pres">
      <dgm:prSet presAssocID="{D56D35D1-3B9D-4093-8651-D12E8151FDE6}" presName="LevelTwoTextNode" presStyleLbl="node4" presStyleIdx="3" presStyleCnt="14">
        <dgm:presLayoutVars>
          <dgm:chPref val="3"/>
        </dgm:presLayoutVars>
      </dgm:prSet>
      <dgm:spPr/>
    </dgm:pt>
    <dgm:pt modelId="{5F3CA0F9-26A8-451D-9DC7-935C797B09C2}" type="pres">
      <dgm:prSet presAssocID="{D56D35D1-3B9D-4093-8651-D12E8151FDE6}" presName="level3hierChild" presStyleCnt="0"/>
      <dgm:spPr/>
    </dgm:pt>
    <dgm:pt modelId="{E9F441C8-A5AE-4E47-8D94-54FB595164CE}" type="pres">
      <dgm:prSet presAssocID="{0FB289D0-7C09-4DB4-BB32-065437A9804E}" presName="conn2-1" presStyleLbl="parChTrans1D4" presStyleIdx="4" presStyleCnt="14"/>
      <dgm:spPr/>
    </dgm:pt>
    <dgm:pt modelId="{F3D9C098-9BC8-4DA6-AB70-6823A0170D56}" type="pres">
      <dgm:prSet presAssocID="{0FB289D0-7C09-4DB4-BB32-065437A9804E}" presName="connTx" presStyleLbl="parChTrans1D4" presStyleIdx="4" presStyleCnt="14"/>
      <dgm:spPr/>
    </dgm:pt>
    <dgm:pt modelId="{125B9DE0-AEF7-4138-82F2-358A0F834558}" type="pres">
      <dgm:prSet presAssocID="{70466E57-CD80-47B7-8F13-44FB85862FBD}" presName="root2" presStyleCnt="0"/>
      <dgm:spPr/>
    </dgm:pt>
    <dgm:pt modelId="{76F3318C-CE37-4763-AFC6-D5193AF5BD8B}" type="pres">
      <dgm:prSet presAssocID="{70466E57-CD80-47B7-8F13-44FB85862FBD}" presName="LevelTwoTextNode" presStyleLbl="node4" presStyleIdx="4" presStyleCnt="14">
        <dgm:presLayoutVars>
          <dgm:chPref val="3"/>
        </dgm:presLayoutVars>
      </dgm:prSet>
      <dgm:spPr/>
    </dgm:pt>
    <dgm:pt modelId="{D294596C-A10B-4805-A400-860FFCC80118}" type="pres">
      <dgm:prSet presAssocID="{70466E57-CD80-47B7-8F13-44FB85862FBD}" presName="level3hierChild" presStyleCnt="0"/>
      <dgm:spPr/>
    </dgm:pt>
    <dgm:pt modelId="{DE9F1FF9-9C3F-4612-93EF-663CE2D17CE3}" type="pres">
      <dgm:prSet presAssocID="{47BB3D7E-C251-41D3-8583-3B5380C788AC}" presName="conn2-1" presStyleLbl="parChTrans1D4" presStyleIdx="5" presStyleCnt="14"/>
      <dgm:spPr/>
    </dgm:pt>
    <dgm:pt modelId="{F2FA54BB-73A7-4F20-94ED-76619CC92C0D}" type="pres">
      <dgm:prSet presAssocID="{47BB3D7E-C251-41D3-8583-3B5380C788AC}" presName="connTx" presStyleLbl="parChTrans1D4" presStyleIdx="5" presStyleCnt="14"/>
      <dgm:spPr/>
    </dgm:pt>
    <dgm:pt modelId="{520EA46D-CB80-4DD0-AE93-8A9ACA26149A}" type="pres">
      <dgm:prSet presAssocID="{A5B23970-0531-4C10-9FA7-9CAA2D3A29D9}" presName="root2" presStyleCnt="0"/>
      <dgm:spPr/>
    </dgm:pt>
    <dgm:pt modelId="{62B57029-7277-40D2-A7B1-6F5FF497F37C}" type="pres">
      <dgm:prSet presAssocID="{A5B23970-0531-4C10-9FA7-9CAA2D3A29D9}" presName="LevelTwoTextNode" presStyleLbl="node4" presStyleIdx="5" presStyleCnt="14">
        <dgm:presLayoutVars>
          <dgm:chPref val="3"/>
        </dgm:presLayoutVars>
      </dgm:prSet>
      <dgm:spPr/>
    </dgm:pt>
    <dgm:pt modelId="{4E476A1F-1DA1-4819-830E-10EBC0F97760}" type="pres">
      <dgm:prSet presAssocID="{A5B23970-0531-4C10-9FA7-9CAA2D3A29D9}" presName="level3hierChild" presStyleCnt="0"/>
      <dgm:spPr/>
    </dgm:pt>
    <dgm:pt modelId="{36D7DF74-71FF-493D-99A3-F04461B2AEAF}" type="pres">
      <dgm:prSet presAssocID="{4340567C-07AF-4187-83C5-5FD7F6F49DEE}" presName="conn2-1" presStyleLbl="parChTrans1D2" presStyleIdx="1" presStyleCnt="3"/>
      <dgm:spPr/>
    </dgm:pt>
    <dgm:pt modelId="{BFDD9B42-6085-4D29-A845-172E61E69F42}" type="pres">
      <dgm:prSet presAssocID="{4340567C-07AF-4187-83C5-5FD7F6F49DEE}" presName="connTx" presStyleLbl="parChTrans1D2" presStyleIdx="1" presStyleCnt="3"/>
      <dgm:spPr/>
    </dgm:pt>
    <dgm:pt modelId="{E47A61C9-E2C1-413A-BF08-560ED81D2536}" type="pres">
      <dgm:prSet presAssocID="{7B1580CB-6BAE-486E-97A8-10A7318E2990}" presName="root2" presStyleCnt="0"/>
      <dgm:spPr/>
    </dgm:pt>
    <dgm:pt modelId="{904F6B75-DA7C-48D4-9714-5E042691DCE2}" type="pres">
      <dgm:prSet presAssocID="{7B1580CB-6BAE-486E-97A8-10A7318E2990}" presName="LevelTwoTextNode" presStyleLbl="node2" presStyleIdx="1" presStyleCnt="3">
        <dgm:presLayoutVars>
          <dgm:chPref val="3"/>
        </dgm:presLayoutVars>
      </dgm:prSet>
      <dgm:spPr/>
    </dgm:pt>
    <dgm:pt modelId="{95DE795B-96EA-4E4F-8466-634D93CFBD9F}" type="pres">
      <dgm:prSet presAssocID="{7B1580CB-6BAE-486E-97A8-10A7318E2990}" presName="level3hierChild" presStyleCnt="0"/>
      <dgm:spPr/>
    </dgm:pt>
    <dgm:pt modelId="{3CE50BFC-6C55-4F4A-963B-0573DD500BB1}" type="pres">
      <dgm:prSet presAssocID="{7959BBA3-8725-4B73-8CDC-366102B89605}" presName="conn2-1" presStyleLbl="parChTrans1D3" presStyleIdx="1" presStyleCnt="4"/>
      <dgm:spPr/>
    </dgm:pt>
    <dgm:pt modelId="{8098CBDA-1CCE-4C23-AFED-78F359A3499A}" type="pres">
      <dgm:prSet presAssocID="{7959BBA3-8725-4B73-8CDC-366102B89605}" presName="connTx" presStyleLbl="parChTrans1D3" presStyleIdx="1" presStyleCnt="4"/>
      <dgm:spPr/>
    </dgm:pt>
    <dgm:pt modelId="{A52176D3-35E1-4369-B860-3A210728C538}" type="pres">
      <dgm:prSet presAssocID="{8F83018E-2047-4488-B77A-5155865453AF}" presName="root2" presStyleCnt="0"/>
      <dgm:spPr/>
    </dgm:pt>
    <dgm:pt modelId="{1A174639-9DC6-4A00-85A1-6474887336E0}" type="pres">
      <dgm:prSet presAssocID="{8F83018E-2047-4488-B77A-5155865453AF}" presName="LevelTwoTextNode" presStyleLbl="node3" presStyleIdx="1" presStyleCnt="4">
        <dgm:presLayoutVars>
          <dgm:chPref val="3"/>
        </dgm:presLayoutVars>
      </dgm:prSet>
      <dgm:spPr/>
    </dgm:pt>
    <dgm:pt modelId="{75BB43CC-E5CE-496E-AF1E-9E30123B026E}" type="pres">
      <dgm:prSet presAssocID="{8F83018E-2047-4488-B77A-5155865453AF}" presName="level3hierChild" presStyleCnt="0"/>
      <dgm:spPr/>
    </dgm:pt>
    <dgm:pt modelId="{A5E6D6C1-CB91-4733-A72D-2D5BF9F70B93}" type="pres">
      <dgm:prSet presAssocID="{ABFA97FE-B243-448A-B1BE-904C79BECCB1}" presName="conn2-1" presStyleLbl="parChTrans1D3" presStyleIdx="2" presStyleCnt="4"/>
      <dgm:spPr/>
    </dgm:pt>
    <dgm:pt modelId="{265EAEA9-778C-4CFA-BA1D-D69161BE0163}" type="pres">
      <dgm:prSet presAssocID="{ABFA97FE-B243-448A-B1BE-904C79BECCB1}" presName="connTx" presStyleLbl="parChTrans1D3" presStyleIdx="2" presStyleCnt="4"/>
      <dgm:spPr/>
    </dgm:pt>
    <dgm:pt modelId="{234025A6-E809-48D0-B617-7F655C363C1E}" type="pres">
      <dgm:prSet presAssocID="{0F211772-1949-4246-AFD6-436DA5D58C86}" presName="root2" presStyleCnt="0"/>
      <dgm:spPr/>
    </dgm:pt>
    <dgm:pt modelId="{36CAC6E1-993C-4366-B438-0C2D81BD1CD3}" type="pres">
      <dgm:prSet presAssocID="{0F211772-1949-4246-AFD6-436DA5D58C86}" presName="LevelTwoTextNode" presStyleLbl="node3" presStyleIdx="2" presStyleCnt="4">
        <dgm:presLayoutVars>
          <dgm:chPref val="3"/>
        </dgm:presLayoutVars>
      </dgm:prSet>
      <dgm:spPr/>
    </dgm:pt>
    <dgm:pt modelId="{DF8D3AF9-5537-4713-950B-DA7FCC1159A9}" type="pres">
      <dgm:prSet presAssocID="{0F211772-1949-4246-AFD6-436DA5D58C86}" presName="level3hierChild" presStyleCnt="0"/>
      <dgm:spPr/>
    </dgm:pt>
    <dgm:pt modelId="{75B3BA11-41B0-4E8C-9103-F60332F960F4}" type="pres">
      <dgm:prSet presAssocID="{D2E2D2C4-3624-42C2-BB5B-B7F44C54D4D5}" presName="conn2-1" presStyleLbl="parChTrans1D4" presStyleIdx="6" presStyleCnt="14"/>
      <dgm:spPr/>
    </dgm:pt>
    <dgm:pt modelId="{9CA50E8A-C474-461B-BD21-41B9E4F7C066}" type="pres">
      <dgm:prSet presAssocID="{D2E2D2C4-3624-42C2-BB5B-B7F44C54D4D5}" presName="connTx" presStyleLbl="parChTrans1D4" presStyleIdx="6" presStyleCnt="14"/>
      <dgm:spPr/>
    </dgm:pt>
    <dgm:pt modelId="{3CA196C2-FE02-4C81-8329-39FE00C61E8C}" type="pres">
      <dgm:prSet presAssocID="{A7E97761-0548-4EF1-8FF6-D959147A95CE}" presName="root2" presStyleCnt="0"/>
      <dgm:spPr/>
    </dgm:pt>
    <dgm:pt modelId="{10CEEC23-0DB2-4104-87B1-1FD293A89A5D}" type="pres">
      <dgm:prSet presAssocID="{A7E97761-0548-4EF1-8FF6-D959147A95CE}" presName="LevelTwoTextNode" presStyleLbl="node4" presStyleIdx="6" presStyleCnt="14">
        <dgm:presLayoutVars>
          <dgm:chPref val="3"/>
        </dgm:presLayoutVars>
      </dgm:prSet>
      <dgm:spPr/>
    </dgm:pt>
    <dgm:pt modelId="{D5626288-1A70-499C-BEAA-89934CCA2326}" type="pres">
      <dgm:prSet presAssocID="{A7E97761-0548-4EF1-8FF6-D959147A95CE}" presName="level3hierChild" presStyleCnt="0"/>
      <dgm:spPr/>
    </dgm:pt>
    <dgm:pt modelId="{7C1DA2B1-1106-46C0-AA8A-AB03C72537DE}" type="pres">
      <dgm:prSet presAssocID="{39BB1634-4C3F-42BB-A757-9C353BB0FDFA}" presName="conn2-1" presStyleLbl="parChTrans1D4" presStyleIdx="7" presStyleCnt="14"/>
      <dgm:spPr/>
    </dgm:pt>
    <dgm:pt modelId="{AD766163-0B86-411A-85AD-BBDED06AC52F}" type="pres">
      <dgm:prSet presAssocID="{39BB1634-4C3F-42BB-A757-9C353BB0FDFA}" presName="connTx" presStyleLbl="parChTrans1D4" presStyleIdx="7" presStyleCnt="14"/>
      <dgm:spPr/>
    </dgm:pt>
    <dgm:pt modelId="{8CA4E9C9-63E2-48AE-8BC1-4C6EFA086DEE}" type="pres">
      <dgm:prSet presAssocID="{E480D237-852D-4495-9B64-4276B5C0DD01}" presName="root2" presStyleCnt="0"/>
      <dgm:spPr/>
    </dgm:pt>
    <dgm:pt modelId="{6B86184D-F732-4620-AFC1-8032FF1B3518}" type="pres">
      <dgm:prSet presAssocID="{E480D237-852D-4495-9B64-4276B5C0DD01}" presName="LevelTwoTextNode" presStyleLbl="node4" presStyleIdx="7" presStyleCnt="14">
        <dgm:presLayoutVars>
          <dgm:chPref val="3"/>
        </dgm:presLayoutVars>
      </dgm:prSet>
      <dgm:spPr/>
    </dgm:pt>
    <dgm:pt modelId="{350B9F1D-465C-4D9C-B525-D6B5B3C0F1BA}" type="pres">
      <dgm:prSet presAssocID="{E480D237-852D-4495-9B64-4276B5C0DD01}" presName="level3hierChild" presStyleCnt="0"/>
      <dgm:spPr/>
    </dgm:pt>
    <dgm:pt modelId="{C4218A9D-7A02-4BA3-94F0-0C6416E22BAB}" type="pres">
      <dgm:prSet presAssocID="{2854529F-2EBE-4492-908D-81C3AD3CA69D}" presName="conn2-1" presStyleLbl="parChTrans1D4" presStyleIdx="8" presStyleCnt="14"/>
      <dgm:spPr/>
    </dgm:pt>
    <dgm:pt modelId="{8A469D7F-11F9-4132-AD9F-46E4C6CE978D}" type="pres">
      <dgm:prSet presAssocID="{2854529F-2EBE-4492-908D-81C3AD3CA69D}" presName="connTx" presStyleLbl="parChTrans1D4" presStyleIdx="8" presStyleCnt="14"/>
      <dgm:spPr/>
    </dgm:pt>
    <dgm:pt modelId="{954DF7D0-5CF3-43E3-AB6E-A93A0A594DF4}" type="pres">
      <dgm:prSet presAssocID="{1B20EC41-162F-487C-9D3A-754E02ADC5AB}" presName="root2" presStyleCnt="0"/>
      <dgm:spPr/>
    </dgm:pt>
    <dgm:pt modelId="{E9AC765B-86D0-42CD-8888-F7B9074DF5B8}" type="pres">
      <dgm:prSet presAssocID="{1B20EC41-162F-487C-9D3A-754E02ADC5AB}" presName="LevelTwoTextNode" presStyleLbl="node4" presStyleIdx="8" presStyleCnt="14">
        <dgm:presLayoutVars>
          <dgm:chPref val="3"/>
        </dgm:presLayoutVars>
      </dgm:prSet>
      <dgm:spPr/>
    </dgm:pt>
    <dgm:pt modelId="{00640BF9-768A-4E04-891F-8C3B17737A4F}" type="pres">
      <dgm:prSet presAssocID="{1B20EC41-162F-487C-9D3A-754E02ADC5AB}" presName="level3hierChild" presStyleCnt="0"/>
      <dgm:spPr/>
    </dgm:pt>
    <dgm:pt modelId="{AF34EB68-F89E-474D-BC4C-EE68203C28A1}" type="pres">
      <dgm:prSet presAssocID="{85F5F70E-6FC7-4425-B27A-510706BDB4A8}" presName="conn2-1" presStyleLbl="parChTrans1D2" presStyleIdx="2" presStyleCnt="3"/>
      <dgm:spPr/>
    </dgm:pt>
    <dgm:pt modelId="{C9750D30-B0B0-4787-A1E1-B5D1B8E5E1AB}" type="pres">
      <dgm:prSet presAssocID="{85F5F70E-6FC7-4425-B27A-510706BDB4A8}" presName="connTx" presStyleLbl="parChTrans1D2" presStyleIdx="2" presStyleCnt="3"/>
      <dgm:spPr/>
    </dgm:pt>
    <dgm:pt modelId="{FB94788F-E1E8-4E45-A263-1B9F57DB09AF}" type="pres">
      <dgm:prSet presAssocID="{1D7ACD1B-DF15-43F6-BCE0-B7EE6FD4D338}" presName="root2" presStyleCnt="0"/>
      <dgm:spPr/>
    </dgm:pt>
    <dgm:pt modelId="{090DBFE5-1A89-4FF8-84CE-00F10A20F817}" type="pres">
      <dgm:prSet presAssocID="{1D7ACD1B-DF15-43F6-BCE0-B7EE6FD4D338}" presName="LevelTwoTextNode" presStyleLbl="node2" presStyleIdx="2" presStyleCnt="3">
        <dgm:presLayoutVars>
          <dgm:chPref val="3"/>
        </dgm:presLayoutVars>
      </dgm:prSet>
      <dgm:spPr/>
    </dgm:pt>
    <dgm:pt modelId="{8A5D8EA4-DB7C-4D29-998C-1632FAF9589C}" type="pres">
      <dgm:prSet presAssocID="{1D7ACD1B-DF15-43F6-BCE0-B7EE6FD4D338}" presName="level3hierChild" presStyleCnt="0"/>
      <dgm:spPr/>
    </dgm:pt>
    <dgm:pt modelId="{FF0F3D85-98CA-4A1E-A8C8-CFDB85854543}" type="pres">
      <dgm:prSet presAssocID="{453BCCB8-7BB7-4249-A3DB-C1B3D65E5542}" presName="conn2-1" presStyleLbl="parChTrans1D3" presStyleIdx="3" presStyleCnt="4"/>
      <dgm:spPr/>
    </dgm:pt>
    <dgm:pt modelId="{267B5DF0-E7BC-4AE0-9514-742E7309DD2F}" type="pres">
      <dgm:prSet presAssocID="{453BCCB8-7BB7-4249-A3DB-C1B3D65E5542}" presName="connTx" presStyleLbl="parChTrans1D3" presStyleIdx="3" presStyleCnt="4"/>
      <dgm:spPr/>
    </dgm:pt>
    <dgm:pt modelId="{D5EF9849-FFBA-4555-8C7B-C13982ED81EC}" type="pres">
      <dgm:prSet presAssocID="{A3ECF65B-F27A-4BF7-A395-4D6CDE27DCD0}" presName="root2" presStyleCnt="0"/>
      <dgm:spPr/>
    </dgm:pt>
    <dgm:pt modelId="{E8E29B97-871C-4392-A161-DFFBDDD14328}" type="pres">
      <dgm:prSet presAssocID="{A3ECF65B-F27A-4BF7-A395-4D6CDE27DCD0}" presName="LevelTwoTextNode" presStyleLbl="node3" presStyleIdx="3" presStyleCnt="4">
        <dgm:presLayoutVars>
          <dgm:chPref val="3"/>
        </dgm:presLayoutVars>
      </dgm:prSet>
      <dgm:spPr/>
    </dgm:pt>
    <dgm:pt modelId="{7FC9D007-07BB-462C-B1F3-44C53D816765}" type="pres">
      <dgm:prSet presAssocID="{A3ECF65B-F27A-4BF7-A395-4D6CDE27DCD0}" presName="level3hierChild" presStyleCnt="0"/>
      <dgm:spPr/>
    </dgm:pt>
    <dgm:pt modelId="{F9356D04-A508-4508-9FDE-C9E938593BA4}" type="pres">
      <dgm:prSet presAssocID="{23CD5B02-66F6-4451-821A-6F0B5C42E35B}" presName="conn2-1" presStyleLbl="parChTrans1D4" presStyleIdx="9" presStyleCnt="14"/>
      <dgm:spPr/>
    </dgm:pt>
    <dgm:pt modelId="{BA3EA2E7-F339-4AA9-8406-103BCF0BD5B0}" type="pres">
      <dgm:prSet presAssocID="{23CD5B02-66F6-4451-821A-6F0B5C42E35B}" presName="connTx" presStyleLbl="parChTrans1D4" presStyleIdx="9" presStyleCnt="14"/>
      <dgm:spPr/>
    </dgm:pt>
    <dgm:pt modelId="{31B293AF-B331-4B6D-94B2-0F00F579ED59}" type="pres">
      <dgm:prSet presAssocID="{017D0CAB-4964-413F-AD9F-E8786F6F4366}" presName="root2" presStyleCnt="0"/>
      <dgm:spPr/>
    </dgm:pt>
    <dgm:pt modelId="{6F69B2ED-F23E-44BC-AD66-B9EC8B646A28}" type="pres">
      <dgm:prSet presAssocID="{017D0CAB-4964-413F-AD9F-E8786F6F4366}" presName="LevelTwoTextNode" presStyleLbl="node4" presStyleIdx="9" presStyleCnt="14">
        <dgm:presLayoutVars>
          <dgm:chPref val="3"/>
        </dgm:presLayoutVars>
      </dgm:prSet>
      <dgm:spPr/>
    </dgm:pt>
    <dgm:pt modelId="{759CB57B-134B-4178-A28D-356EE5C8BE75}" type="pres">
      <dgm:prSet presAssocID="{017D0CAB-4964-413F-AD9F-E8786F6F4366}" presName="level3hierChild" presStyleCnt="0"/>
      <dgm:spPr/>
    </dgm:pt>
    <dgm:pt modelId="{2DBCB99E-B9AC-4E36-A329-01C75A56E603}" type="pres">
      <dgm:prSet presAssocID="{6E7894B5-49EF-4722-B735-4DFC1914E31D}" presName="conn2-1" presStyleLbl="parChTrans1D4" presStyleIdx="10" presStyleCnt="14"/>
      <dgm:spPr/>
    </dgm:pt>
    <dgm:pt modelId="{AA5264AF-7981-4B3A-87B3-034852B91628}" type="pres">
      <dgm:prSet presAssocID="{6E7894B5-49EF-4722-B735-4DFC1914E31D}" presName="connTx" presStyleLbl="parChTrans1D4" presStyleIdx="10" presStyleCnt="14"/>
      <dgm:spPr/>
    </dgm:pt>
    <dgm:pt modelId="{55096D90-2571-4EF1-8893-DA1CABC40134}" type="pres">
      <dgm:prSet presAssocID="{39D478AA-FC0B-4D87-8F87-0DDC523BD959}" presName="root2" presStyleCnt="0"/>
      <dgm:spPr/>
    </dgm:pt>
    <dgm:pt modelId="{11F6120F-1FE5-4FC3-824F-B7F8808612C2}" type="pres">
      <dgm:prSet presAssocID="{39D478AA-FC0B-4D87-8F87-0DDC523BD959}" presName="LevelTwoTextNode" presStyleLbl="node4" presStyleIdx="10" presStyleCnt="14">
        <dgm:presLayoutVars>
          <dgm:chPref val="3"/>
        </dgm:presLayoutVars>
      </dgm:prSet>
      <dgm:spPr/>
    </dgm:pt>
    <dgm:pt modelId="{F8BB8EA6-FDAF-4248-87B8-3713BFAA9357}" type="pres">
      <dgm:prSet presAssocID="{39D478AA-FC0B-4D87-8F87-0DDC523BD959}" presName="level3hierChild" presStyleCnt="0"/>
      <dgm:spPr/>
    </dgm:pt>
    <dgm:pt modelId="{EFF70519-CDAE-4037-872D-88788A715C8C}" type="pres">
      <dgm:prSet presAssocID="{76F4E199-983E-483F-94A1-90E562C567A1}" presName="conn2-1" presStyleLbl="parChTrans1D4" presStyleIdx="11" presStyleCnt="14"/>
      <dgm:spPr/>
    </dgm:pt>
    <dgm:pt modelId="{047B7112-C624-4F27-8570-9EA372CBBC27}" type="pres">
      <dgm:prSet presAssocID="{76F4E199-983E-483F-94A1-90E562C567A1}" presName="connTx" presStyleLbl="parChTrans1D4" presStyleIdx="11" presStyleCnt="14"/>
      <dgm:spPr/>
    </dgm:pt>
    <dgm:pt modelId="{90A5BF5E-F476-46F6-8F1C-FCC1AC1F110D}" type="pres">
      <dgm:prSet presAssocID="{1C4881B9-1F3A-468E-8970-1EB4CBFF5CCE}" presName="root2" presStyleCnt="0"/>
      <dgm:spPr/>
    </dgm:pt>
    <dgm:pt modelId="{FCA6B358-2BB1-458A-A192-C0ED5D7BDD8C}" type="pres">
      <dgm:prSet presAssocID="{1C4881B9-1F3A-468E-8970-1EB4CBFF5CCE}" presName="LevelTwoTextNode" presStyleLbl="node4" presStyleIdx="11" presStyleCnt="14">
        <dgm:presLayoutVars>
          <dgm:chPref val="3"/>
        </dgm:presLayoutVars>
      </dgm:prSet>
      <dgm:spPr/>
    </dgm:pt>
    <dgm:pt modelId="{CA4C0221-A1A6-4FE7-B5ED-5D898C4DE1AB}" type="pres">
      <dgm:prSet presAssocID="{1C4881B9-1F3A-468E-8970-1EB4CBFF5CCE}" presName="level3hierChild" presStyleCnt="0"/>
      <dgm:spPr/>
    </dgm:pt>
    <dgm:pt modelId="{C2044C79-8F3A-4347-BD77-DCD51FFA8939}" type="pres">
      <dgm:prSet presAssocID="{6A9B299C-F182-4DBE-ADC7-DE790F6BAFEF}" presName="conn2-1" presStyleLbl="parChTrans1D4" presStyleIdx="12" presStyleCnt="14"/>
      <dgm:spPr/>
    </dgm:pt>
    <dgm:pt modelId="{E9568D77-1F74-45CD-98BF-2ADB8B3A1D64}" type="pres">
      <dgm:prSet presAssocID="{6A9B299C-F182-4DBE-ADC7-DE790F6BAFEF}" presName="connTx" presStyleLbl="parChTrans1D4" presStyleIdx="12" presStyleCnt="14"/>
      <dgm:spPr/>
    </dgm:pt>
    <dgm:pt modelId="{FAAFD05A-F0E9-496A-AC94-F0FCE65D50BD}" type="pres">
      <dgm:prSet presAssocID="{2CAE68FB-8363-42B9-AE5E-E468E626C322}" presName="root2" presStyleCnt="0"/>
      <dgm:spPr/>
    </dgm:pt>
    <dgm:pt modelId="{2B299317-03EE-456C-BC9D-1064D5D1D549}" type="pres">
      <dgm:prSet presAssocID="{2CAE68FB-8363-42B9-AE5E-E468E626C322}" presName="LevelTwoTextNode" presStyleLbl="node4" presStyleIdx="12" presStyleCnt="14">
        <dgm:presLayoutVars>
          <dgm:chPref val="3"/>
        </dgm:presLayoutVars>
      </dgm:prSet>
      <dgm:spPr/>
    </dgm:pt>
    <dgm:pt modelId="{AADBBD4C-5604-41B6-A24D-F89811094E4C}" type="pres">
      <dgm:prSet presAssocID="{2CAE68FB-8363-42B9-AE5E-E468E626C322}" presName="level3hierChild" presStyleCnt="0"/>
      <dgm:spPr/>
    </dgm:pt>
    <dgm:pt modelId="{72C28196-F4E1-458F-AE44-1D805FEB1B3F}" type="pres">
      <dgm:prSet presAssocID="{48FDF363-8E77-4770-9429-406F25AD4AB3}" presName="conn2-1" presStyleLbl="parChTrans1D4" presStyleIdx="13" presStyleCnt="14"/>
      <dgm:spPr/>
    </dgm:pt>
    <dgm:pt modelId="{E2C201A0-B922-4989-8AF9-59524BFB5E76}" type="pres">
      <dgm:prSet presAssocID="{48FDF363-8E77-4770-9429-406F25AD4AB3}" presName="connTx" presStyleLbl="parChTrans1D4" presStyleIdx="13" presStyleCnt="14"/>
      <dgm:spPr/>
    </dgm:pt>
    <dgm:pt modelId="{BE3571FF-7EA1-4C38-A608-BBC6AE2F1114}" type="pres">
      <dgm:prSet presAssocID="{6FBD9755-5222-46AB-9F85-E3CEA02313E6}" presName="root2" presStyleCnt="0"/>
      <dgm:spPr/>
    </dgm:pt>
    <dgm:pt modelId="{10BC6C55-B3A3-4950-B411-8BA50379943C}" type="pres">
      <dgm:prSet presAssocID="{6FBD9755-5222-46AB-9F85-E3CEA02313E6}" presName="LevelTwoTextNode" presStyleLbl="node4" presStyleIdx="13" presStyleCnt="14">
        <dgm:presLayoutVars>
          <dgm:chPref val="3"/>
        </dgm:presLayoutVars>
      </dgm:prSet>
      <dgm:spPr/>
    </dgm:pt>
    <dgm:pt modelId="{823D5407-0EB5-42C3-A887-957FDAB1ECB2}" type="pres">
      <dgm:prSet presAssocID="{6FBD9755-5222-46AB-9F85-E3CEA02313E6}" presName="level3hierChild" presStyleCnt="0"/>
      <dgm:spPr/>
    </dgm:pt>
  </dgm:ptLst>
  <dgm:cxnLst>
    <dgm:cxn modelId="{374A6B06-122E-4843-AB83-AB115B845238}" type="presOf" srcId="{83632A77-0883-41DB-8B1A-46AECDF736EE}" destId="{4475B67E-3D79-42F5-B713-2FBC0352568A}" srcOrd="0" destOrd="0" presId="urn:microsoft.com/office/officeart/2005/8/layout/hierarchy2"/>
    <dgm:cxn modelId="{384EC008-00C6-4A09-B278-740E52DDB9F2}" type="presOf" srcId="{E3382455-AB45-47D0-960B-34F20476CAFD}" destId="{CAD00A1A-7006-49EB-8D3E-A654E9E94708}" srcOrd="1" destOrd="0" presId="urn:microsoft.com/office/officeart/2005/8/layout/hierarchy2"/>
    <dgm:cxn modelId="{FCABFD0E-0522-4D22-AE19-C28B2D4B2595}" srcId="{0F211772-1949-4246-AFD6-436DA5D58C86}" destId="{E480D237-852D-4495-9B64-4276B5C0DD01}" srcOrd="1" destOrd="0" parTransId="{39BB1634-4C3F-42BB-A757-9C353BB0FDFA}" sibTransId="{32E61016-7467-41FB-A1E7-350AA6EE4D7B}"/>
    <dgm:cxn modelId="{B235E70F-E2E9-4F6E-9D0E-0287EF244E87}" srcId="{14519DA5-03B5-40BF-824A-C98B349F65F1}" destId="{1D7ACD1B-DF15-43F6-BCE0-B7EE6FD4D338}" srcOrd="2" destOrd="0" parTransId="{85F5F70E-6FC7-4425-B27A-510706BDB4A8}" sibTransId="{90511333-1025-4C94-B83E-04BCE795FC20}"/>
    <dgm:cxn modelId="{15744513-644F-4877-A574-BDD979755866}" type="presOf" srcId="{39BB1634-4C3F-42BB-A757-9C353BB0FDFA}" destId="{7C1DA2B1-1106-46C0-AA8A-AB03C72537DE}" srcOrd="0" destOrd="0" presId="urn:microsoft.com/office/officeart/2005/8/layout/hierarchy2"/>
    <dgm:cxn modelId="{D33A3419-6DC5-45E0-9EB3-84375D603D8E}" type="presOf" srcId="{23CD5B02-66F6-4451-821A-6F0B5C42E35B}" destId="{F9356D04-A508-4508-9FDE-C9E938593BA4}" srcOrd="0" destOrd="0" presId="urn:microsoft.com/office/officeart/2005/8/layout/hierarchy2"/>
    <dgm:cxn modelId="{2CCBB119-40AF-4E75-8348-42FCB71A2FC7}" srcId="{E480D237-852D-4495-9B64-4276B5C0DD01}" destId="{1B20EC41-162F-487C-9D3A-754E02ADC5AB}" srcOrd="0" destOrd="0" parTransId="{2854529F-2EBE-4492-908D-81C3AD3CA69D}" sibTransId="{5927E260-2B0D-4FA5-96D4-3AF40C4F9425}"/>
    <dgm:cxn modelId="{4CE5CC19-643F-4B5A-82E0-FF8F5D1E8DFC}" type="presOf" srcId="{0FB289D0-7C09-4DB4-BB32-065437A9804E}" destId="{E9F441C8-A5AE-4E47-8D94-54FB595164CE}" srcOrd="0" destOrd="0" presId="urn:microsoft.com/office/officeart/2005/8/layout/hierarchy2"/>
    <dgm:cxn modelId="{7CA6FA1B-FC9F-42EA-AFA3-977EEB557728}" type="presOf" srcId="{85F5F70E-6FC7-4425-B27A-510706BDB4A8}" destId="{AF34EB68-F89E-474D-BC4C-EE68203C28A1}" srcOrd="0" destOrd="0" presId="urn:microsoft.com/office/officeart/2005/8/layout/hierarchy2"/>
    <dgm:cxn modelId="{68C4DB1D-1305-4474-9240-C49B35BD1834}" type="presOf" srcId="{712C3A56-3751-43FF-AAB8-5422ACBF9951}" destId="{EFAF2332-BCEB-45D9-BBA6-624CF47ABF1E}" srcOrd="0" destOrd="0" presId="urn:microsoft.com/office/officeart/2005/8/layout/hierarchy2"/>
    <dgm:cxn modelId="{FDEDC01F-9D56-4CE3-ACE5-241B4EDCACB4}" type="presOf" srcId="{76F4E199-983E-483F-94A1-90E562C567A1}" destId="{047B7112-C624-4F27-8570-9EA372CBBC27}" srcOrd="1" destOrd="0" presId="urn:microsoft.com/office/officeart/2005/8/layout/hierarchy2"/>
    <dgm:cxn modelId="{92339F21-BC09-42D2-AEC4-0884AF8AA4ED}" type="presOf" srcId="{6E7894B5-49EF-4722-B735-4DFC1914E31D}" destId="{2DBCB99E-B9AC-4E36-A329-01C75A56E603}" srcOrd="0" destOrd="0" presId="urn:microsoft.com/office/officeart/2005/8/layout/hierarchy2"/>
    <dgm:cxn modelId="{249C6827-CB5A-41D3-85D7-0BB64FF8764B}" type="presOf" srcId="{1DFE550A-3AA5-4609-B2FF-86452755784C}" destId="{B4B09D53-D065-4381-B4BA-957A1BFCA068}" srcOrd="0" destOrd="0" presId="urn:microsoft.com/office/officeart/2005/8/layout/hierarchy2"/>
    <dgm:cxn modelId="{C9F5F52D-E484-4B88-AB37-642E49979222}" type="presOf" srcId="{48FDF363-8E77-4770-9429-406F25AD4AB3}" destId="{E2C201A0-B922-4989-8AF9-59524BFB5E76}" srcOrd="1" destOrd="0" presId="urn:microsoft.com/office/officeart/2005/8/layout/hierarchy2"/>
    <dgm:cxn modelId="{3A95F633-C9D7-4B6E-BD1F-522A5865F42D}" type="presOf" srcId="{453BCCB8-7BB7-4249-A3DB-C1B3D65E5542}" destId="{267B5DF0-E7BC-4AE0-9514-742E7309DD2F}" srcOrd="1" destOrd="0" presId="urn:microsoft.com/office/officeart/2005/8/layout/hierarchy2"/>
    <dgm:cxn modelId="{2061E138-41DC-4F9A-916B-1AF944E6A429}" srcId="{A3ECF65B-F27A-4BF7-A395-4D6CDE27DCD0}" destId="{2CAE68FB-8363-42B9-AE5E-E468E626C322}" srcOrd="1" destOrd="0" parTransId="{6A9B299C-F182-4DBE-ADC7-DE790F6BAFEF}" sibTransId="{F461F125-642D-42A2-AC3E-3CF2A097BEDA}"/>
    <dgm:cxn modelId="{039D883A-3586-4DF0-9835-4AC32325F950}" type="presOf" srcId="{0A9DC458-63C7-4250-A8DB-F9D54551DFD9}" destId="{F4E1BF5A-36B9-4339-87F3-E5863492CDDE}" srcOrd="0" destOrd="0" presId="urn:microsoft.com/office/officeart/2005/8/layout/hierarchy2"/>
    <dgm:cxn modelId="{5B93B03A-B5AD-4916-886D-175E184ADE97}" type="presOf" srcId="{C47B2870-60CA-4640-880A-39A3D7AFE794}" destId="{5C157516-45DD-4EA6-8972-1697C00E5853}" srcOrd="0" destOrd="0" presId="urn:microsoft.com/office/officeart/2005/8/layout/hierarchy2"/>
    <dgm:cxn modelId="{F8A99A3B-A277-4FF1-8BA3-BFCD0433180A}" srcId="{B43CE2FA-1C1E-4227-ABB4-28F013320117}" destId="{14519DA5-03B5-40BF-824A-C98B349F65F1}" srcOrd="0" destOrd="0" parTransId="{D44A3D63-4D26-4D67-BEB0-03922849A590}" sibTransId="{D4F68FD9-71A6-4C11-BFF3-63BDB5733E51}"/>
    <dgm:cxn modelId="{272A773D-B4F5-487A-91ED-034292A65EC1}" type="presOf" srcId="{2CAE68FB-8363-42B9-AE5E-E468E626C322}" destId="{2B299317-03EE-456C-BC9D-1064D5D1D549}" srcOrd="0" destOrd="0" presId="urn:microsoft.com/office/officeart/2005/8/layout/hierarchy2"/>
    <dgm:cxn modelId="{EA65E63D-0817-42C3-97E8-F3215F7FC0C1}" srcId="{7B1580CB-6BAE-486E-97A8-10A7318E2990}" destId="{8F83018E-2047-4488-B77A-5155865453AF}" srcOrd="0" destOrd="0" parTransId="{7959BBA3-8725-4B73-8CDC-366102B89605}" sibTransId="{976D0D4D-1D6D-4B85-B290-E06736D698D1}"/>
    <dgm:cxn modelId="{B9D9153E-C225-42D1-A5A1-9F5FB46A9308}" type="presOf" srcId="{B43CE2FA-1C1E-4227-ABB4-28F013320117}" destId="{5743E1A7-E605-4F0B-AB7A-8FEDE8B464E1}" srcOrd="0" destOrd="0" presId="urn:microsoft.com/office/officeart/2005/8/layout/hierarchy2"/>
    <dgm:cxn modelId="{04D33C5E-ECA1-43C8-94D5-4326AF91FFA9}" type="presOf" srcId="{6FBD9755-5222-46AB-9F85-E3CEA02313E6}" destId="{10BC6C55-B3A3-4950-B411-8BA50379943C}" srcOrd="0" destOrd="0" presId="urn:microsoft.com/office/officeart/2005/8/layout/hierarchy2"/>
    <dgm:cxn modelId="{583E6A61-8C66-462B-81C7-745CF2FDD65B}" srcId="{A3ECF65B-F27A-4BF7-A395-4D6CDE27DCD0}" destId="{017D0CAB-4964-413F-AD9F-E8786F6F4366}" srcOrd="0" destOrd="0" parTransId="{23CD5B02-66F6-4451-821A-6F0B5C42E35B}" sibTransId="{38CE1584-2BE3-4261-A571-89A098A5E941}"/>
    <dgm:cxn modelId="{6C08D363-40B2-413C-8CE1-369BC1724407}" srcId="{0F211772-1949-4246-AFD6-436DA5D58C86}" destId="{A7E97761-0548-4EF1-8FF6-D959147A95CE}" srcOrd="0" destOrd="0" parTransId="{D2E2D2C4-3624-42C2-BB5B-B7F44C54D4D5}" sibTransId="{41F84E6B-74D6-4E3B-98C3-F82E9B65402A}"/>
    <dgm:cxn modelId="{B54A1A47-3067-4905-8A51-9021B5D29C8C}" type="presOf" srcId="{7959BBA3-8725-4B73-8CDC-366102B89605}" destId="{3CE50BFC-6C55-4F4A-963B-0573DD500BB1}" srcOrd="0" destOrd="0" presId="urn:microsoft.com/office/officeart/2005/8/layout/hierarchy2"/>
    <dgm:cxn modelId="{C277A047-17AA-4A5D-BA0E-A02FD9C7C995}" srcId="{C8B54834-66D2-4358-A2C8-FD34522F79A7}" destId="{27D077C9-5D74-4BA2-B872-64AD52C5A2FA}" srcOrd="1" destOrd="0" parTransId="{F9F33370-5B7B-46AB-A22B-0348B5929950}" sibTransId="{8E797962-6633-4BF6-B056-E9269FA6F434}"/>
    <dgm:cxn modelId="{52F31148-64EC-4456-A68B-8CAE7647F25D}" type="presOf" srcId="{0A9DC458-63C7-4250-A8DB-F9D54551DFD9}" destId="{752A4B3D-2904-4CCE-B131-1818696AC125}" srcOrd="1" destOrd="0" presId="urn:microsoft.com/office/officeart/2005/8/layout/hierarchy2"/>
    <dgm:cxn modelId="{42045E48-B949-4733-AB11-C70D32689A32}" type="presOf" srcId="{8F83018E-2047-4488-B77A-5155865453AF}" destId="{1A174639-9DC6-4A00-85A1-6474887336E0}" srcOrd="0" destOrd="0" presId="urn:microsoft.com/office/officeart/2005/8/layout/hierarchy2"/>
    <dgm:cxn modelId="{A745746E-4DDB-4A22-A80D-C5F424A71C30}" srcId="{C8B54834-66D2-4358-A2C8-FD34522F79A7}" destId="{16BBAC46-F91F-4778-88F9-1FC462A16754}" srcOrd="0" destOrd="0" parTransId="{0A9DC458-63C7-4250-A8DB-F9D54551DFD9}" sibTransId="{D62246EF-DB78-416C-9028-9A5327A9CFCB}"/>
    <dgm:cxn modelId="{1AEF6071-FBFD-4584-8D61-37C6AA15FBB1}" type="presOf" srcId="{7959BBA3-8725-4B73-8CDC-366102B89605}" destId="{8098CBDA-1CCE-4C23-AFED-78F359A3499A}" srcOrd="1" destOrd="0" presId="urn:microsoft.com/office/officeart/2005/8/layout/hierarchy2"/>
    <dgm:cxn modelId="{7D353352-3D13-46B6-9AB2-434213274FC0}" srcId="{14519DA5-03B5-40BF-824A-C98B349F65F1}" destId="{1DFE550A-3AA5-4609-B2FF-86452755784C}" srcOrd="0" destOrd="0" parTransId="{D78E6BE1-E3B2-4C04-BE95-38B7D2949B4D}" sibTransId="{38BC235C-3566-493F-AC7C-DF33756F0B86}"/>
    <dgm:cxn modelId="{5FC73D53-7FC9-43D6-B8AA-F1A2790ACD75}" type="presOf" srcId="{453BCCB8-7BB7-4249-A3DB-C1B3D65E5542}" destId="{FF0F3D85-98CA-4A1E-A8C8-CFDB85854543}" srcOrd="0" destOrd="0" presId="urn:microsoft.com/office/officeart/2005/8/layout/hierarchy2"/>
    <dgm:cxn modelId="{587DA173-D5AF-45CC-8870-C36342E2EE4B}" type="presOf" srcId="{6A9B299C-F182-4DBE-ADC7-DE790F6BAFEF}" destId="{E9568D77-1F74-45CD-98BF-2ADB8B3A1D64}" srcOrd="1" destOrd="0" presId="urn:microsoft.com/office/officeart/2005/8/layout/hierarchy2"/>
    <dgm:cxn modelId="{A19ADA54-ACC8-4ECC-A237-CA10BA3307FA}" srcId="{017D0CAB-4964-413F-AD9F-E8786F6F4366}" destId="{1C4881B9-1F3A-468E-8970-1EB4CBFF5CCE}" srcOrd="1" destOrd="0" parTransId="{76F4E199-983E-483F-94A1-90E562C567A1}" sibTransId="{3F4F8316-68AD-4D83-8E95-2227BBB884FF}"/>
    <dgm:cxn modelId="{4A07B158-1D30-4EEB-BECE-C780EC4D5043}" srcId="{C8B54834-66D2-4358-A2C8-FD34522F79A7}" destId="{D56D35D1-3B9D-4093-8651-D12E8151FDE6}" srcOrd="2" destOrd="0" parTransId="{712C3A56-3751-43FF-AAB8-5422ACBF9951}" sibTransId="{A0024438-A84A-4E8D-ADED-9FC7B9D8E1F7}"/>
    <dgm:cxn modelId="{8DFD937A-A0A0-4E46-BDFF-749137B3172A}" srcId="{2CAE68FB-8363-42B9-AE5E-E468E626C322}" destId="{6FBD9755-5222-46AB-9F85-E3CEA02313E6}" srcOrd="0" destOrd="0" parTransId="{48FDF363-8E77-4770-9429-406F25AD4AB3}" sibTransId="{2A3E644B-1466-4DBC-8EFA-7B4AC5FC762A}"/>
    <dgm:cxn modelId="{C24D3F7D-38B1-4854-B9B3-626BDAB8376D}" type="presOf" srcId="{2854529F-2EBE-4492-908D-81C3AD3CA69D}" destId="{8A469D7F-11F9-4132-AD9F-46E4C6CE978D}" srcOrd="1" destOrd="0" presId="urn:microsoft.com/office/officeart/2005/8/layout/hierarchy2"/>
    <dgm:cxn modelId="{94C75480-EF0D-4DB6-BAF1-833FE62AC170}" srcId="{C47B2870-60CA-4640-880A-39A3D7AFE794}" destId="{C8B54834-66D2-4358-A2C8-FD34522F79A7}" srcOrd="0" destOrd="0" parTransId="{83632A77-0883-41DB-8B1A-46AECDF736EE}" sibTransId="{81DFC364-314B-493F-A936-2931448DFD44}"/>
    <dgm:cxn modelId="{2A3FF480-9E9A-433E-A77E-F0221D2A4F69}" type="presOf" srcId="{0FB289D0-7C09-4DB4-BB32-065437A9804E}" destId="{F3D9C098-9BC8-4DA6-AB70-6823A0170D56}" srcOrd="1" destOrd="0" presId="urn:microsoft.com/office/officeart/2005/8/layout/hierarchy2"/>
    <dgm:cxn modelId="{52E93F82-B8D4-4F59-98B1-ABC1B446599B}" type="presOf" srcId="{ABFA97FE-B243-448A-B1BE-904C79BECCB1}" destId="{265EAEA9-778C-4CFA-BA1D-D69161BE0163}" srcOrd="1" destOrd="0" presId="urn:microsoft.com/office/officeart/2005/8/layout/hierarchy2"/>
    <dgm:cxn modelId="{E331F28E-1124-49EE-9D78-C4790BBFDEA2}" type="presOf" srcId="{1B20EC41-162F-487C-9D3A-754E02ADC5AB}" destId="{E9AC765B-86D0-42CD-8888-F7B9074DF5B8}" srcOrd="0" destOrd="0" presId="urn:microsoft.com/office/officeart/2005/8/layout/hierarchy2"/>
    <dgm:cxn modelId="{DC2A238F-6816-46EF-A364-365298EEFF45}" type="presOf" srcId="{16BBAC46-F91F-4778-88F9-1FC462A16754}" destId="{9F1560B0-8E25-4002-8467-1CB1F9235A0F}" srcOrd="0" destOrd="0" presId="urn:microsoft.com/office/officeart/2005/8/layout/hierarchy2"/>
    <dgm:cxn modelId="{26415596-C56E-4D46-8B1E-7778BED5DEBA}" type="presOf" srcId="{6E7894B5-49EF-4722-B735-4DFC1914E31D}" destId="{AA5264AF-7981-4B3A-87B3-034852B91628}" srcOrd="1" destOrd="0" presId="urn:microsoft.com/office/officeart/2005/8/layout/hierarchy2"/>
    <dgm:cxn modelId="{92029996-C6FA-418C-9E5D-D4E19D2013B7}" type="presOf" srcId="{712C3A56-3751-43FF-AAB8-5422ACBF9951}" destId="{96F35BAD-3451-45E9-866D-E310C3C6C280}" srcOrd="1" destOrd="0" presId="urn:microsoft.com/office/officeart/2005/8/layout/hierarchy2"/>
    <dgm:cxn modelId="{70DD4999-ABAD-4D59-A9A0-8FC49FE04B64}" type="presOf" srcId="{48FDF363-8E77-4770-9429-406F25AD4AB3}" destId="{72C28196-F4E1-458F-AE44-1D805FEB1B3F}" srcOrd="0" destOrd="0" presId="urn:microsoft.com/office/officeart/2005/8/layout/hierarchy2"/>
    <dgm:cxn modelId="{FAFC629B-4919-45C8-A335-7667EE281537}" type="presOf" srcId="{D2E2D2C4-3624-42C2-BB5B-B7F44C54D4D5}" destId="{9CA50E8A-C474-461B-BD21-41B9E4F7C066}" srcOrd="1" destOrd="0" presId="urn:microsoft.com/office/officeart/2005/8/layout/hierarchy2"/>
    <dgm:cxn modelId="{BCEBB39D-EFFB-4B9D-8E7F-CF40D2FE3243}" type="presOf" srcId="{39BB1634-4C3F-42BB-A757-9C353BB0FDFA}" destId="{AD766163-0B86-411A-85AD-BBDED06AC52F}" srcOrd="1" destOrd="0" presId="urn:microsoft.com/office/officeart/2005/8/layout/hierarchy2"/>
    <dgm:cxn modelId="{A6C7DDA0-2566-4EB7-B570-67D3136EA6AC}" type="presOf" srcId="{4340567C-07AF-4187-83C5-5FD7F6F49DEE}" destId="{36D7DF74-71FF-493D-99A3-F04461B2AEAF}" srcOrd="0" destOrd="0" presId="urn:microsoft.com/office/officeart/2005/8/layout/hierarchy2"/>
    <dgm:cxn modelId="{D6313CA1-5CD7-486C-BC0C-6A171F006784}" type="presOf" srcId="{A3ECF65B-F27A-4BF7-A395-4D6CDE27DCD0}" destId="{E8E29B97-871C-4392-A161-DFFBDDD14328}" srcOrd="0" destOrd="0" presId="urn:microsoft.com/office/officeart/2005/8/layout/hierarchy2"/>
    <dgm:cxn modelId="{6225B6A1-563B-4143-AFC3-8805EE67957B}" type="presOf" srcId="{4340567C-07AF-4187-83C5-5FD7F6F49DEE}" destId="{BFDD9B42-6085-4D29-A845-172E61E69F42}" srcOrd="1" destOrd="0" presId="urn:microsoft.com/office/officeart/2005/8/layout/hierarchy2"/>
    <dgm:cxn modelId="{4C1356A3-2D4D-4B11-BBFA-422A2424B595}" type="presOf" srcId="{A7E97761-0548-4EF1-8FF6-D959147A95CE}" destId="{10CEEC23-0DB2-4104-87B1-1FD293A89A5D}" srcOrd="0" destOrd="0" presId="urn:microsoft.com/office/officeart/2005/8/layout/hierarchy2"/>
    <dgm:cxn modelId="{30170CA6-1468-4396-8869-DE9B2FB8C19C}" type="presOf" srcId="{76F4E199-983E-483F-94A1-90E562C567A1}" destId="{EFF70519-CDAE-4037-872D-88788A715C8C}" srcOrd="0" destOrd="0" presId="urn:microsoft.com/office/officeart/2005/8/layout/hierarchy2"/>
    <dgm:cxn modelId="{1083DDAA-7D7F-4BF9-8E9C-5DDDA2AD8D7D}" type="presOf" srcId="{27D077C9-5D74-4BA2-B872-64AD52C5A2FA}" destId="{AD6D9932-6A6A-483F-9F51-0444719773D5}" srcOrd="0" destOrd="0" presId="urn:microsoft.com/office/officeart/2005/8/layout/hierarchy2"/>
    <dgm:cxn modelId="{8567ECAA-850C-4486-83E5-68C3A33D6C47}" type="presOf" srcId="{14519DA5-03B5-40BF-824A-C98B349F65F1}" destId="{057868F2-D034-4048-9874-7A314457F1AF}" srcOrd="0" destOrd="0" presId="urn:microsoft.com/office/officeart/2005/8/layout/hierarchy2"/>
    <dgm:cxn modelId="{4A5CB1AF-37C2-45D2-98F5-871265702841}" type="presOf" srcId="{ABFA97FE-B243-448A-B1BE-904C79BECCB1}" destId="{A5E6D6C1-CB91-4733-A72D-2D5BF9F70B93}" srcOrd="0" destOrd="0" presId="urn:microsoft.com/office/officeart/2005/8/layout/hierarchy2"/>
    <dgm:cxn modelId="{710A3CB7-A692-4C1E-ABEB-C9D455922F27}" srcId="{1D7ACD1B-DF15-43F6-BCE0-B7EE6FD4D338}" destId="{A3ECF65B-F27A-4BF7-A395-4D6CDE27DCD0}" srcOrd="0" destOrd="0" parTransId="{453BCCB8-7BB7-4249-A3DB-C1B3D65E5542}" sibTransId="{3CED17F6-C9A1-458E-BE82-CAD2BD17B221}"/>
    <dgm:cxn modelId="{6E5A27BC-C130-4103-BA45-0360B4B9C18C}" srcId="{017D0CAB-4964-413F-AD9F-E8786F6F4366}" destId="{39D478AA-FC0B-4D87-8F87-0DDC523BD959}" srcOrd="0" destOrd="0" parTransId="{6E7894B5-49EF-4722-B735-4DFC1914E31D}" sibTransId="{2C579693-4583-4050-AAC2-60C2CBEE10EF}"/>
    <dgm:cxn modelId="{88313FBD-2108-4D8B-A03D-31FF3BD3B379}" srcId="{C47B2870-60CA-4640-880A-39A3D7AFE794}" destId="{70466E57-CD80-47B7-8F13-44FB85862FBD}" srcOrd="1" destOrd="0" parTransId="{0FB289D0-7C09-4DB4-BB32-065437A9804E}" sibTransId="{8E0B7737-105A-4807-88F6-6E8C039EB3F0}"/>
    <dgm:cxn modelId="{B72179C1-9CCE-4FAF-9634-A50369755559}" srcId="{14519DA5-03B5-40BF-824A-C98B349F65F1}" destId="{7B1580CB-6BAE-486E-97A8-10A7318E2990}" srcOrd="1" destOrd="0" parTransId="{4340567C-07AF-4187-83C5-5FD7F6F49DEE}" sibTransId="{A961A9E9-A821-4E7A-A6A6-C24571AD2D56}"/>
    <dgm:cxn modelId="{0FDEE3C4-AAC6-4144-9C83-ABD199496F17}" type="presOf" srcId="{F9F33370-5B7B-46AB-A22B-0348B5929950}" destId="{E4E96246-5700-4394-9B3D-653D3D12D4E0}" srcOrd="1" destOrd="0" presId="urn:microsoft.com/office/officeart/2005/8/layout/hierarchy2"/>
    <dgm:cxn modelId="{FEC892C5-99D3-42BB-9E5B-A8A4F5EA1D9A}" type="presOf" srcId="{1C4881B9-1F3A-468E-8970-1EB4CBFF5CCE}" destId="{FCA6B358-2BB1-458A-A192-C0ED5D7BDD8C}" srcOrd="0" destOrd="0" presId="urn:microsoft.com/office/officeart/2005/8/layout/hierarchy2"/>
    <dgm:cxn modelId="{2755B6C5-A96B-4B18-9F1A-EFF0F240A728}" type="presOf" srcId="{47BB3D7E-C251-41D3-8583-3B5380C788AC}" destId="{DE9F1FF9-9C3F-4612-93EF-663CE2D17CE3}" srcOrd="0" destOrd="0" presId="urn:microsoft.com/office/officeart/2005/8/layout/hierarchy2"/>
    <dgm:cxn modelId="{689D4BCB-1A66-46C1-BAAB-D4121BFFF8FD}" type="presOf" srcId="{23CD5B02-66F6-4451-821A-6F0B5C42E35B}" destId="{BA3EA2E7-F339-4AA9-8406-103BCF0BD5B0}" srcOrd="1" destOrd="0" presId="urn:microsoft.com/office/officeart/2005/8/layout/hierarchy2"/>
    <dgm:cxn modelId="{FDC4C7CD-2952-4860-A300-11213A400896}" type="presOf" srcId="{47BB3D7E-C251-41D3-8583-3B5380C788AC}" destId="{F2FA54BB-73A7-4F20-94ED-76619CC92C0D}" srcOrd="1" destOrd="0" presId="urn:microsoft.com/office/officeart/2005/8/layout/hierarchy2"/>
    <dgm:cxn modelId="{268CA3D0-27F1-4276-803A-DA382B0AA7D3}" type="presOf" srcId="{F9F33370-5B7B-46AB-A22B-0348B5929950}" destId="{6FB2D6AB-E640-42F5-BECB-363248B1668D}" srcOrd="0" destOrd="0" presId="urn:microsoft.com/office/officeart/2005/8/layout/hierarchy2"/>
    <dgm:cxn modelId="{407033D1-CC9E-443D-A4D8-6253DA10CD85}" type="presOf" srcId="{0F211772-1949-4246-AFD6-436DA5D58C86}" destId="{36CAC6E1-993C-4366-B438-0C2D81BD1CD3}" srcOrd="0" destOrd="0" presId="urn:microsoft.com/office/officeart/2005/8/layout/hierarchy2"/>
    <dgm:cxn modelId="{C7D3EFD1-07CF-4BD7-A9EF-7482D24F1885}" type="presOf" srcId="{D2E2D2C4-3624-42C2-BB5B-B7F44C54D4D5}" destId="{75B3BA11-41B0-4E8C-9103-F60332F960F4}" srcOrd="0" destOrd="0" presId="urn:microsoft.com/office/officeart/2005/8/layout/hierarchy2"/>
    <dgm:cxn modelId="{3C072BD2-3483-4D77-9367-ACE1E741A40A}" type="presOf" srcId="{7B1580CB-6BAE-486E-97A8-10A7318E2990}" destId="{904F6B75-DA7C-48D4-9714-5E042691DCE2}" srcOrd="0" destOrd="0" presId="urn:microsoft.com/office/officeart/2005/8/layout/hierarchy2"/>
    <dgm:cxn modelId="{882CA9D3-1624-41DF-B0AC-0FDD5BEA9C51}" type="presOf" srcId="{85F5F70E-6FC7-4425-B27A-510706BDB4A8}" destId="{C9750D30-B0B0-4787-A1E1-B5D1B8E5E1AB}" srcOrd="1" destOrd="0" presId="urn:microsoft.com/office/officeart/2005/8/layout/hierarchy2"/>
    <dgm:cxn modelId="{02DA0DD8-A0D7-4ADE-93C0-EBAC80C69567}" type="presOf" srcId="{2854529F-2EBE-4492-908D-81C3AD3CA69D}" destId="{C4218A9D-7A02-4BA3-94F0-0C6416E22BAB}" srcOrd="0" destOrd="0" presId="urn:microsoft.com/office/officeart/2005/8/layout/hierarchy2"/>
    <dgm:cxn modelId="{BDB84AD9-AE96-419F-8920-2C8E08B0B34D}" type="presOf" srcId="{D78E6BE1-E3B2-4C04-BE95-38B7D2949B4D}" destId="{AF518880-3E31-42E0-8E11-92DFA985C4CE}" srcOrd="0" destOrd="0" presId="urn:microsoft.com/office/officeart/2005/8/layout/hierarchy2"/>
    <dgm:cxn modelId="{94B42DDF-BF13-458C-B4C8-33B3380CE652}" type="presOf" srcId="{6A9B299C-F182-4DBE-ADC7-DE790F6BAFEF}" destId="{C2044C79-8F3A-4347-BD77-DCD51FFA8939}" srcOrd="0" destOrd="0" presId="urn:microsoft.com/office/officeart/2005/8/layout/hierarchy2"/>
    <dgm:cxn modelId="{3A5207E1-E689-4C35-BA56-029DD6A7CFD1}" type="presOf" srcId="{39D478AA-FC0B-4D87-8F87-0DDC523BD959}" destId="{11F6120F-1FE5-4FC3-824F-B7F8808612C2}" srcOrd="0" destOrd="0" presId="urn:microsoft.com/office/officeart/2005/8/layout/hierarchy2"/>
    <dgm:cxn modelId="{EF6E8BE5-C415-4034-8E19-FBEEEF0D9B32}" type="presOf" srcId="{017D0CAB-4964-413F-AD9F-E8786F6F4366}" destId="{6F69B2ED-F23E-44BC-AD66-B9EC8B646A28}" srcOrd="0" destOrd="0" presId="urn:microsoft.com/office/officeart/2005/8/layout/hierarchy2"/>
    <dgm:cxn modelId="{DF4021EB-E0FE-4C50-84D6-3769D757C10A}" type="presOf" srcId="{A5B23970-0531-4C10-9FA7-9CAA2D3A29D9}" destId="{62B57029-7277-40D2-A7B1-6F5FF497F37C}" srcOrd="0" destOrd="0" presId="urn:microsoft.com/office/officeart/2005/8/layout/hierarchy2"/>
    <dgm:cxn modelId="{CA1A8AEB-D511-468F-B416-C518832FD7EB}" type="presOf" srcId="{83632A77-0883-41DB-8B1A-46AECDF736EE}" destId="{2D9C2D38-1539-4DD2-8A0F-0C089C2EAE52}" srcOrd="1" destOrd="0" presId="urn:microsoft.com/office/officeart/2005/8/layout/hierarchy2"/>
    <dgm:cxn modelId="{421EB3EB-F08E-4721-989C-C666CEBD1E39}" type="presOf" srcId="{C8B54834-66D2-4358-A2C8-FD34522F79A7}" destId="{0A5355BB-AB0D-452C-B227-264ECAB8C529}" srcOrd="0" destOrd="0" presId="urn:microsoft.com/office/officeart/2005/8/layout/hierarchy2"/>
    <dgm:cxn modelId="{697B1FEC-E8BE-4BBA-87EC-7243404E350E}" srcId="{70466E57-CD80-47B7-8F13-44FB85862FBD}" destId="{A5B23970-0531-4C10-9FA7-9CAA2D3A29D9}" srcOrd="0" destOrd="0" parTransId="{47BB3D7E-C251-41D3-8583-3B5380C788AC}" sibTransId="{A6F56D09-5BE3-4612-B538-1A0B0D77748E}"/>
    <dgm:cxn modelId="{57F91BEF-83F7-41BA-B64C-BE0A0651BABD}" type="presOf" srcId="{70466E57-CD80-47B7-8F13-44FB85862FBD}" destId="{76F3318C-CE37-4763-AFC6-D5193AF5BD8B}" srcOrd="0" destOrd="0" presId="urn:microsoft.com/office/officeart/2005/8/layout/hierarchy2"/>
    <dgm:cxn modelId="{D83374F0-0DFB-4357-8EE5-6956C123ACA3}" type="presOf" srcId="{1D7ACD1B-DF15-43F6-BCE0-B7EE6FD4D338}" destId="{090DBFE5-1A89-4FF8-84CE-00F10A20F817}" srcOrd="0" destOrd="0" presId="urn:microsoft.com/office/officeart/2005/8/layout/hierarchy2"/>
    <dgm:cxn modelId="{CEC8BBF0-7D7A-410E-8691-516FDE2AB189}" type="presOf" srcId="{E480D237-852D-4495-9B64-4276B5C0DD01}" destId="{6B86184D-F732-4620-AFC1-8032FF1B3518}" srcOrd="0" destOrd="0" presId="urn:microsoft.com/office/officeart/2005/8/layout/hierarchy2"/>
    <dgm:cxn modelId="{BC4DE6F1-06AC-461B-9E89-329A38069749}" srcId="{1DFE550A-3AA5-4609-B2FF-86452755784C}" destId="{C47B2870-60CA-4640-880A-39A3D7AFE794}" srcOrd="0" destOrd="0" parTransId="{E3382455-AB45-47D0-960B-34F20476CAFD}" sibTransId="{BCC83704-10B2-46C2-BEE7-4AFB739541BE}"/>
    <dgm:cxn modelId="{A26F9CF5-D205-4E52-B222-3623983BB12B}" srcId="{7B1580CB-6BAE-486E-97A8-10A7318E2990}" destId="{0F211772-1949-4246-AFD6-436DA5D58C86}" srcOrd="1" destOrd="0" parTransId="{ABFA97FE-B243-448A-B1BE-904C79BECCB1}" sibTransId="{2A1C3FCF-A6AC-40BD-9E41-F8FF2F807F2F}"/>
    <dgm:cxn modelId="{CED572FB-17AB-40CB-85D8-27525552A965}" type="presOf" srcId="{E3382455-AB45-47D0-960B-34F20476CAFD}" destId="{0AAC90B7-5641-47F3-A5E9-F52F3F5B7FAA}" srcOrd="0" destOrd="0" presId="urn:microsoft.com/office/officeart/2005/8/layout/hierarchy2"/>
    <dgm:cxn modelId="{855C68FC-7C5D-484B-9BD2-8E5BA93E4F0A}" type="presOf" srcId="{D56D35D1-3B9D-4093-8651-D12E8151FDE6}" destId="{87A74597-1115-4EBB-85EA-AEE339B35A8E}" srcOrd="0" destOrd="0" presId="urn:microsoft.com/office/officeart/2005/8/layout/hierarchy2"/>
    <dgm:cxn modelId="{80FA8DFE-9694-4659-945A-AFB699958B67}" type="presOf" srcId="{D78E6BE1-E3B2-4C04-BE95-38B7D2949B4D}" destId="{3D104D17-8345-463A-B2CD-37A3C3A63634}" srcOrd="1" destOrd="0" presId="urn:microsoft.com/office/officeart/2005/8/layout/hierarchy2"/>
    <dgm:cxn modelId="{98B781D4-7564-4B5E-840E-9ACFAA4FB2CC}" type="presParOf" srcId="{5743E1A7-E605-4F0B-AB7A-8FEDE8B464E1}" destId="{B3558713-2DA8-49D1-B50D-F5EBDE3461EC}" srcOrd="0" destOrd="0" presId="urn:microsoft.com/office/officeart/2005/8/layout/hierarchy2"/>
    <dgm:cxn modelId="{BF475A1D-76D1-4EE8-A7C2-629B14713883}" type="presParOf" srcId="{B3558713-2DA8-49D1-B50D-F5EBDE3461EC}" destId="{057868F2-D034-4048-9874-7A314457F1AF}" srcOrd="0" destOrd="0" presId="urn:microsoft.com/office/officeart/2005/8/layout/hierarchy2"/>
    <dgm:cxn modelId="{495F698D-7F4C-44AB-A4F5-BD5BB88BD7BF}" type="presParOf" srcId="{B3558713-2DA8-49D1-B50D-F5EBDE3461EC}" destId="{1868C814-532F-4CFE-8D07-91323E777DA6}" srcOrd="1" destOrd="0" presId="urn:microsoft.com/office/officeart/2005/8/layout/hierarchy2"/>
    <dgm:cxn modelId="{77FCBB55-C616-4610-B9A3-F8996EF9594C}" type="presParOf" srcId="{1868C814-532F-4CFE-8D07-91323E777DA6}" destId="{AF518880-3E31-42E0-8E11-92DFA985C4CE}" srcOrd="0" destOrd="0" presId="urn:microsoft.com/office/officeart/2005/8/layout/hierarchy2"/>
    <dgm:cxn modelId="{25A13C8E-4793-4FCE-B48A-460A0019631F}" type="presParOf" srcId="{AF518880-3E31-42E0-8E11-92DFA985C4CE}" destId="{3D104D17-8345-463A-B2CD-37A3C3A63634}" srcOrd="0" destOrd="0" presId="urn:microsoft.com/office/officeart/2005/8/layout/hierarchy2"/>
    <dgm:cxn modelId="{0DE9D98F-0647-4AFE-ABCF-B23154FA9CAF}" type="presParOf" srcId="{1868C814-532F-4CFE-8D07-91323E777DA6}" destId="{23766315-C495-488E-8DD6-F33CF390FDB2}" srcOrd="1" destOrd="0" presId="urn:microsoft.com/office/officeart/2005/8/layout/hierarchy2"/>
    <dgm:cxn modelId="{69595C91-7E88-4906-8E26-4D3740A2E76F}" type="presParOf" srcId="{23766315-C495-488E-8DD6-F33CF390FDB2}" destId="{B4B09D53-D065-4381-B4BA-957A1BFCA068}" srcOrd="0" destOrd="0" presId="urn:microsoft.com/office/officeart/2005/8/layout/hierarchy2"/>
    <dgm:cxn modelId="{5700CC5E-D512-4827-AE4B-B22656DE0584}" type="presParOf" srcId="{23766315-C495-488E-8DD6-F33CF390FDB2}" destId="{06D5080B-D878-4BF5-92A7-800AEAA1D54E}" srcOrd="1" destOrd="0" presId="urn:microsoft.com/office/officeart/2005/8/layout/hierarchy2"/>
    <dgm:cxn modelId="{3B2D3B83-0CC5-4F99-9217-1A402688142E}" type="presParOf" srcId="{06D5080B-D878-4BF5-92A7-800AEAA1D54E}" destId="{0AAC90B7-5641-47F3-A5E9-F52F3F5B7FAA}" srcOrd="0" destOrd="0" presId="urn:microsoft.com/office/officeart/2005/8/layout/hierarchy2"/>
    <dgm:cxn modelId="{4D48CF3B-5E64-4C3F-B184-042431D90B97}" type="presParOf" srcId="{0AAC90B7-5641-47F3-A5E9-F52F3F5B7FAA}" destId="{CAD00A1A-7006-49EB-8D3E-A654E9E94708}" srcOrd="0" destOrd="0" presId="urn:microsoft.com/office/officeart/2005/8/layout/hierarchy2"/>
    <dgm:cxn modelId="{E24EDB85-244B-4042-9389-2B64896BA7E9}" type="presParOf" srcId="{06D5080B-D878-4BF5-92A7-800AEAA1D54E}" destId="{4170F9A1-059F-489D-840E-30D52876CEFE}" srcOrd="1" destOrd="0" presId="urn:microsoft.com/office/officeart/2005/8/layout/hierarchy2"/>
    <dgm:cxn modelId="{69A93F86-9B35-4865-8827-0923E24735C0}" type="presParOf" srcId="{4170F9A1-059F-489D-840E-30D52876CEFE}" destId="{5C157516-45DD-4EA6-8972-1697C00E5853}" srcOrd="0" destOrd="0" presId="urn:microsoft.com/office/officeart/2005/8/layout/hierarchy2"/>
    <dgm:cxn modelId="{B3CC0405-1834-4158-BDA8-3068578D3904}" type="presParOf" srcId="{4170F9A1-059F-489D-840E-30D52876CEFE}" destId="{31493B95-95CC-4260-A253-BCF4C9D9E08A}" srcOrd="1" destOrd="0" presId="urn:microsoft.com/office/officeart/2005/8/layout/hierarchy2"/>
    <dgm:cxn modelId="{C4525D46-0135-48B8-AB7D-EA90C2E19417}" type="presParOf" srcId="{31493B95-95CC-4260-A253-BCF4C9D9E08A}" destId="{4475B67E-3D79-42F5-B713-2FBC0352568A}" srcOrd="0" destOrd="0" presId="urn:microsoft.com/office/officeart/2005/8/layout/hierarchy2"/>
    <dgm:cxn modelId="{32D99DB9-6D03-4A7F-AED1-B419F5F2F868}" type="presParOf" srcId="{4475B67E-3D79-42F5-B713-2FBC0352568A}" destId="{2D9C2D38-1539-4DD2-8A0F-0C089C2EAE52}" srcOrd="0" destOrd="0" presId="urn:microsoft.com/office/officeart/2005/8/layout/hierarchy2"/>
    <dgm:cxn modelId="{F77B8A6A-520D-499A-AD2B-33FEF33F89AC}" type="presParOf" srcId="{31493B95-95CC-4260-A253-BCF4C9D9E08A}" destId="{160BEC68-61AB-45EB-BFCE-2413370B28B6}" srcOrd="1" destOrd="0" presId="urn:microsoft.com/office/officeart/2005/8/layout/hierarchy2"/>
    <dgm:cxn modelId="{87F2A8EA-5E97-4EAD-BF0F-C7BF2D11320B}" type="presParOf" srcId="{160BEC68-61AB-45EB-BFCE-2413370B28B6}" destId="{0A5355BB-AB0D-452C-B227-264ECAB8C529}" srcOrd="0" destOrd="0" presId="urn:microsoft.com/office/officeart/2005/8/layout/hierarchy2"/>
    <dgm:cxn modelId="{F40F5B30-3A72-42F5-A5B3-8509379D4AEF}" type="presParOf" srcId="{160BEC68-61AB-45EB-BFCE-2413370B28B6}" destId="{C9EC4567-B537-4CE4-8232-51251E908D6B}" srcOrd="1" destOrd="0" presId="urn:microsoft.com/office/officeart/2005/8/layout/hierarchy2"/>
    <dgm:cxn modelId="{F952F122-A69F-40F9-851C-9317AB66103B}" type="presParOf" srcId="{C9EC4567-B537-4CE4-8232-51251E908D6B}" destId="{F4E1BF5A-36B9-4339-87F3-E5863492CDDE}" srcOrd="0" destOrd="0" presId="urn:microsoft.com/office/officeart/2005/8/layout/hierarchy2"/>
    <dgm:cxn modelId="{03644828-9C61-4A46-9260-8D336E403F7E}" type="presParOf" srcId="{F4E1BF5A-36B9-4339-87F3-E5863492CDDE}" destId="{752A4B3D-2904-4CCE-B131-1818696AC125}" srcOrd="0" destOrd="0" presId="urn:microsoft.com/office/officeart/2005/8/layout/hierarchy2"/>
    <dgm:cxn modelId="{B7636D5C-3CF2-4E8B-BB35-3D65734968C1}" type="presParOf" srcId="{C9EC4567-B537-4CE4-8232-51251E908D6B}" destId="{8037DDFA-1517-48B8-B79B-C0CA0079591E}" srcOrd="1" destOrd="0" presId="urn:microsoft.com/office/officeart/2005/8/layout/hierarchy2"/>
    <dgm:cxn modelId="{E44214F0-024B-40D5-9AD8-38AD56273126}" type="presParOf" srcId="{8037DDFA-1517-48B8-B79B-C0CA0079591E}" destId="{9F1560B0-8E25-4002-8467-1CB1F9235A0F}" srcOrd="0" destOrd="0" presId="urn:microsoft.com/office/officeart/2005/8/layout/hierarchy2"/>
    <dgm:cxn modelId="{FDE8C334-4DEE-42FD-9CFF-36C0B8877915}" type="presParOf" srcId="{8037DDFA-1517-48B8-B79B-C0CA0079591E}" destId="{6BB44AFA-CD6D-4231-A688-E2F0EA0D8B9A}" srcOrd="1" destOrd="0" presId="urn:microsoft.com/office/officeart/2005/8/layout/hierarchy2"/>
    <dgm:cxn modelId="{5680C88E-2A93-4FB7-AB2B-5F543A7E02BB}" type="presParOf" srcId="{C9EC4567-B537-4CE4-8232-51251E908D6B}" destId="{6FB2D6AB-E640-42F5-BECB-363248B1668D}" srcOrd="2" destOrd="0" presId="urn:microsoft.com/office/officeart/2005/8/layout/hierarchy2"/>
    <dgm:cxn modelId="{68C1E877-8BD6-48B3-91DF-F25A51BFF8C2}" type="presParOf" srcId="{6FB2D6AB-E640-42F5-BECB-363248B1668D}" destId="{E4E96246-5700-4394-9B3D-653D3D12D4E0}" srcOrd="0" destOrd="0" presId="urn:microsoft.com/office/officeart/2005/8/layout/hierarchy2"/>
    <dgm:cxn modelId="{F89BCB35-F0CE-4372-8630-7027221F64EA}" type="presParOf" srcId="{C9EC4567-B537-4CE4-8232-51251E908D6B}" destId="{1EB54D67-7F25-4842-878A-D2C54B8409E9}" srcOrd="3" destOrd="0" presId="urn:microsoft.com/office/officeart/2005/8/layout/hierarchy2"/>
    <dgm:cxn modelId="{4B34DC2C-7E70-469D-8AE6-9FA48F3B32A9}" type="presParOf" srcId="{1EB54D67-7F25-4842-878A-D2C54B8409E9}" destId="{AD6D9932-6A6A-483F-9F51-0444719773D5}" srcOrd="0" destOrd="0" presId="urn:microsoft.com/office/officeart/2005/8/layout/hierarchy2"/>
    <dgm:cxn modelId="{A796A7D6-54FE-420A-99E5-91A78DBB67C8}" type="presParOf" srcId="{1EB54D67-7F25-4842-878A-D2C54B8409E9}" destId="{81388115-551C-4E59-9409-F5A0590812C1}" srcOrd="1" destOrd="0" presId="urn:microsoft.com/office/officeart/2005/8/layout/hierarchy2"/>
    <dgm:cxn modelId="{692AE613-3C0C-4FF3-87B5-A2CB2289A22B}" type="presParOf" srcId="{C9EC4567-B537-4CE4-8232-51251E908D6B}" destId="{EFAF2332-BCEB-45D9-BBA6-624CF47ABF1E}" srcOrd="4" destOrd="0" presId="urn:microsoft.com/office/officeart/2005/8/layout/hierarchy2"/>
    <dgm:cxn modelId="{B2D15382-FAFD-4ABB-B680-4F6714A130F3}" type="presParOf" srcId="{EFAF2332-BCEB-45D9-BBA6-624CF47ABF1E}" destId="{96F35BAD-3451-45E9-866D-E310C3C6C280}" srcOrd="0" destOrd="0" presId="urn:microsoft.com/office/officeart/2005/8/layout/hierarchy2"/>
    <dgm:cxn modelId="{FDF78007-3078-473F-818F-B125BCE87C9F}" type="presParOf" srcId="{C9EC4567-B537-4CE4-8232-51251E908D6B}" destId="{FD4CC5CC-3374-47C0-B935-B998CC40E2B9}" srcOrd="5" destOrd="0" presId="urn:microsoft.com/office/officeart/2005/8/layout/hierarchy2"/>
    <dgm:cxn modelId="{160C2837-3A83-479E-B39D-0F097F7AA420}" type="presParOf" srcId="{FD4CC5CC-3374-47C0-B935-B998CC40E2B9}" destId="{87A74597-1115-4EBB-85EA-AEE339B35A8E}" srcOrd="0" destOrd="0" presId="urn:microsoft.com/office/officeart/2005/8/layout/hierarchy2"/>
    <dgm:cxn modelId="{E72A00EA-CF7B-4560-A4B8-424821C39FD6}" type="presParOf" srcId="{FD4CC5CC-3374-47C0-B935-B998CC40E2B9}" destId="{5F3CA0F9-26A8-451D-9DC7-935C797B09C2}" srcOrd="1" destOrd="0" presId="urn:microsoft.com/office/officeart/2005/8/layout/hierarchy2"/>
    <dgm:cxn modelId="{0511097E-BB88-40FA-A259-59E403E24DF2}" type="presParOf" srcId="{31493B95-95CC-4260-A253-BCF4C9D9E08A}" destId="{E9F441C8-A5AE-4E47-8D94-54FB595164CE}" srcOrd="2" destOrd="0" presId="urn:microsoft.com/office/officeart/2005/8/layout/hierarchy2"/>
    <dgm:cxn modelId="{003EA278-3684-453A-91FD-D9B872B0F286}" type="presParOf" srcId="{E9F441C8-A5AE-4E47-8D94-54FB595164CE}" destId="{F3D9C098-9BC8-4DA6-AB70-6823A0170D56}" srcOrd="0" destOrd="0" presId="urn:microsoft.com/office/officeart/2005/8/layout/hierarchy2"/>
    <dgm:cxn modelId="{9A18A30F-A110-4E66-8322-08EB3A83F6AA}" type="presParOf" srcId="{31493B95-95CC-4260-A253-BCF4C9D9E08A}" destId="{125B9DE0-AEF7-4138-82F2-358A0F834558}" srcOrd="3" destOrd="0" presId="urn:microsoft.com/office/officeart/2005/8/layout/hierarchy2"/>
    <dgm:cxn modelId="{B21FDCB3-1721-4CC8-A356-C3FD9F4271D0}" type="presParOf" srcId="{125B9DE0-AEF7-4138-82F2-358A0F834558}" destId="{76F3318C-CE37-4763-AFC6-D5193AF5BD8B}" srcOrd="0" destOrd="0" presId="urn:microsoft.com/office/officeart/2005/8/layout/hierarchy2"/>
    <dgm:cxn modelId="{C032A8F9-6916-43B7-B6CF-9219562FBEA7}" type="presParOf" srcId="{125B9DE0-AEF7-4138-82F2-358A0F834558}" destId="{D294596C-A10B-4805-A400-860FFCC80118}" srcOrd="1" destOrd="0" presId="urn:microsoft.com/office/officeart/2005/8/layout/hierarchy2"/>
    <dgm:cxn modelId="{70CFC3D9-57EA-42E8-AD8B-0CFAD80750A7}" type="presParOf" srcId="{D294596C-A10B-4805-A400-860FFCC80118}" destId="{DE9F1FF9-9C3F-4612-93EF-663CE2D17CE3}" srcOrd="0" destOrd="0" presId="urn:microsoft.com/office/officeart/2005/8/layout/hierarchy2"/>
    <dgm:cxn modelId="{E99ABB2E-D438-4ECE-89DF-1203AA2E1875}" type="presParOf" srcId="{DE9F1FF9-9C3F-4612-93EF-663CE2D17CE3}" destId="{F2FA54BB-73A7-4F20-94ED-76619CC92C0D}" srcOrd="0" destOrd="0" presId="urn:microsoft.com/office/officeart/2005/8/layout/hierarchy2"/>
    <dgm:cxn modelId="{F6939A33-DC26-4546-8B77-142A55E50E52}" type="presParOf" srcId="{D294596C-A10B-4805-A400-860FFCC80118}" destId="{520EA46D-CB80-4DD0-AE93-8A9ACA26149A}" srcOrd="1" destOrd="0" presId="urn:microsoft.com/office/officeart/2005/8/layout/hierarchy2"/>
    <dgm:cxn modelId="{48F8849C-8E2E-406C-B7DA-28B8A1FD821C}" type="presParOf" srcId="{520EA46D-CB80-4DD0-AE93-8A9ACA26149A}" destId="{62B57029-7277-40D2-A7B1-6F5FF497F37C}" srcOrd="0" destOrd="0" presId="urn:microsoft.com/office/officeart/2005/8/layout/hierarchy2"/>
    <dgm:cxn modelId="{0E1DA5D7-C373-434B-804E-203528CD837A}" type="presParOf" srcId="{520EA46D-CB80-4DD0-AE93-8A9ACA26149A}" destId="{4E476A1F-1DA1-4819-830E-10EBC0F97760}" srcOrd="1" destOrd="0" presId="urn:microsoft.com/office/officeart/2005/8/layout/hierarchy2"/>
    <dgm:cxn modelId="{554C9F62-D54B-479F-BDA7-A9D05178176A}" type="presParOf" srcId="{1868C814-532F-4CFE-8D07-91323E777DA6}" destId="{36D7DF74-71FF-493D-99A3-F04461B2AEAF}" srcOrd="2" destOrd="0" presId="urn:microsoft.com/office/officeart/2005/8/layout/hierarchy2"/>
    <dgm:cxn modelId="{D61B6E1D-C539-4F23-94C5-12AB06D1397C}" type="presParOf" srcId="{36D7DF74-71FF-493D-99A3-F04461B2AEAF}" destId="{BFDD9B42-6085-4D29-A845-172E61E69F42}" srcOrd="0" destOrd="0" presId="urn:microsoft.com/office/officeart/2005/8/layout/hierarchy2"/>
    <dgm:cxn modelId="{07454BDD-3DF0-442F-B085-0F398B458F67}" type="presParOf" srcId="{1868C814-532F-4CFE-8D07-91323E777DA6}" destId="{E47A61C9-E2C1-413A-BF08-560ED81D2536}" srcOrd="3" destOrd="0" presId="urn:microsoft.com/office/officeart/2005/8/layout/hierarchy2"/>
    <dgm:cxn modelId="{78CE5FCE-65D5-4430-B89F-13FFDCC1D13F}" type="presParOf" srcId="{E47A61C9-E2C1-413A-BF08-560ED81D2536}" destId="{904F6B75-DA7C-48D4-9714-5E042691DCE2}" srcOrd="0" destOrd="0" presId="urn:microsoft.com/office/officeart/2005/8/layout/hierarchy2"/>
    <dgm:cxn modelId="{0C19F90B-47EB-4144-AC38-71E59EAEB1AF}" type="presParOf" srcId="{E47A61C9-E2C1-413A-BF08-560ED81D2536}" destId="{95DE795B-96EA-4E4F-8466-634D93CFBD9F}" srcOrd="1" destOrd="0" presId="urn:microsoft.com/office/officeart/2005/8/layout/hierarchy2"/>
    <dgm:cxn modelId="{BEC05F17-E50A-4E08-A855-8CB794411ED1}" type="presParOf" srcId="{95DE795B-96EA-4E4F-8466-634D93CFBD9F}" destId="{3CE50BFC-6C55-4F4A-963B-0573DD500BB1}" srcOrd="0" destOrd="0" presId="urn:microsoft.com/office/officeart/2005/8/layout/hierarchy2"/>
    <dgm:cxn modelId="{855C15E4-4D27-4FF1-9DF0-BCCF4C8D4C47}" type="presParOf" srcId="{3CE50BFC-6C55-4F4A-963B-0573DD500BB1}" destId="{8098CBDA-1CCE-4C23-AFED-78F359A3499A}" srcOrd="0" destOrd="0" presId="urn:microsoft.com/office/officeart/2005/8/layout/hierarchy2"/>
    <dgm:cxn modelId="{F0DC2A3D-A035-41F6-9694-F34ADA6B9FAE}" type="presParOf" srcId="{95DE795B-96EA-4E4F-8466-634D93CFBD9F}" destId="{A52176D3-35E1-4369-B860-3A210728C538}" srcOrd="1" destOrd="0" presId="urn:microsoft.com/office/officeart/2005/8/layout/hierarchy2"/>
    <dgm:cxn modelId="{055A51DD-77CE-4551-A86E-D4AEA5BDA880}" type="presParOf" srcId="{A52176D3-35E1-4369-B860-3A210728C538}" destId="{1A174639-9DC6-4A00-85A1-6474887336E0}" srcOrd="0" destOrd="0" presId="urn:microsoft.com/office/officeart/2005/8/layout/hierarchy2"/>
    <dgm:cxn modelId="{489B53AE-8526-4B77-AC45-5D3D09F1E078}" type="presParOf" srcId="{A52176D3-35E1-4369-B860-3A210728C538}" destId="{75BB43CC-E5CE-496E-AF1E-9E30123B026E}" srcOrd="1" destOrd="0" presId="urn:microsoft.com/office/officeart/2005/8/layout/hierarchy2"/>
    <dgm:cxn modelId="{BF4941BF-89E7-4319-A8A9-694493C5212D}" type="presParOf" srcId="{95DE795B-96EA-4E4F-8466-634D93CFBD9F}" destId="{A5E6D6C1-CB91-4733-A72D-2D5BF9F70B93}" srcOrd="2" destOrd="0" presId="urn:microsoft.com/office/officeart/2005/8/layout/hierarchy2"/>
    <dgm:cxn modelId="{18DDC45B-32D4-4A46-BAC3-559063CF29F5}" type="presParOf" srcId="{A5E6D6C1-CB91-4733-A72D-2D5BF9F70B93}" destId="{265EAEA9-778C-4CFA-BA1D-D69161BE0163}" srcOrd="0" destOrd="0" presId="urn:microsoft.com/office/officeart/2005/8/layout/hierarchy2"/>
    <dgm:cxn modelId="{C1AEC572-BA8A-42CC-8F5A-EE70F9CB5F3A}" type="presParOf" srcId="{95DE795B-96EA-4E4F-8466-634D93CFBD9F}" destId="{234025A6-E809-48D0-B617-7F655C363C1E}" srcOrd="3" destOrd="0" presId="urn:microsoft.com/office/officeart/2005/8/layout/hierarchy2"/>
    <dgm:cxn modelId="{DA03D375-C172-46E2-BB28-890E11DECDB6}" type="presParOf" srcId="{234025A6-E809-48D0-B617-7F655C363C1E}" destId="{36CAC6E1-993C-4366-B438-0C2D81BD1CD3}" srcOrd="0" destOrd="0" presId="urn:microsoft.com/office/officeart/2005/8/layout/hierarchy2"/>
    <dgm:cxn modelId="{F292B9B9-5097-4DDE-A1C9-A8E8E6D93185}" type="presParOf" srcId="{234025A6-E809-48D0-B617-7F655C363C1E}" destId="{DF8D3AF9-5537-4713-950B-DA7FCC1159A9}" srcOrd="1" destOrd="0" presId="urn:microsoft.com/office/officeart/2005/8/layout/hierarchy2"/>
    <dgm:cxn modelId="{3FBE5DD6-4171-46F5-8E15-16259B2D7905}" type="presParOf" srcId="{DF8D3AF9-5537-4713-950B-DA7FCC1159A9}" destId="{75B3BA11-41B0-4E8C-9103-F60332F960F4}" srcOrd="0" destOrd="0" presId="urn:microsoft.com/office/officeart/2005/8/layout/hierarchy2"/>
    <dgm:cxn modelId="{09F259A3-7FD7-4580-8714-FEA8A9F656CB}" type="presParOf" srcId="{75B3BA11-41B0-4E8C-9103-F60332F960F4}" destId="{9CA50E8A-C474-461B-BD21-41B9E4F7C066}" srcOrd="0" destOrd="0" presId="urn:microsoft.com/office/officeart/2005/8/layout/hierarchy2"/>
    <dgm:cxn modelId="{C1F46B9D-757B-48FE-8A3D-B751A9C108B8}" type="presParOf" srcId="{DF8D3AF9-5537-4713-950B-DA7FCC1159A9}" destId="{3CA196C2-FE02-4C81-8329-39FE00C61E8C}" srcOrd="1" destOrd="0" presId="urn:microsoft.com/office/officeart/2005/8/layout/hierarchy2"/>
    <dgm:cxn modelId="{F70AF8AC-375F-454F-AB4B-BCA9437D5CE4}" type="presParOf" srcId="{3CA196C2-FE02-4C81-8329-39FE00C61E8C}" destId="{10CEEC23-0DB2-4104-87B1-1FD293A89A5D}" srcOrd="0" destOrd="0" presId="urn:microsoft.com/office/officeart/2005/8/layout/hierarchy2"/>
    <dgm:cxn modelId="{8AA5B39D-EEF2-4820-9685-DECBF20EDE3F}" type="presParOf" srcId="{3CA196C2-FE02-4C81-8329-39FE00C61E8C}" destId="{D5626288-1A70-499C-BEAA-89934CCA2326}" srcOrd="1" destOrd="0" presId="urn:microsoft.com/office/officeart/2005/8/layout/hierarchy2"/>
    <dgm:cxn modelId="{E2A104DB-6E06-4FDE-A2FD-ABE58C713AAC}" type="presParOf" srcId="{DF8D3AF9-5537-4713-950B-DA7FCC1159A9}" destId="{7C1DA2B1-1106-46C0-AA8A-AB03C72537DE}" srcOrd="2" destOrd="0" presId="urn:microsoft.com/office/officeart/2005/8/layout/hierarchy2"/>
    <dgm:cxn modelId="{162043A2-9AC0-4873-AABB-8EC38F7C685B}" type="presParOf" srcId="{7C1DA2B1-1106-46C0-AA8A-AB03C72537DE}" destId="{AD766163-0B86-411A-85AD-BBDED06AC52F}" srcOrd="0" destOrd="0" presId="urn:microsoft.com/office/officeart/2005/8/layout/hierarchy2"/>
    <dgm:cxn modelId="{A0CCB109-4885-46BA-B046-19DBD916E8D3}" type="presParOf" srcId="{DF8D3AF9-5537-4713-950B-DA7FCC1159A9}" destId="{8CA4E9C9-63E2-48AE-8BC1-4C6EFA086DEE}" srcOrd="3" destOrd="0" presId="urn:microsoft.com/office/officeart/2005/8/layout/hierarchy2"/>
    <dgm:cxn modelId="{B3695AD8-2997-48B9-9F40-E6D2DA7D67FD}" type="presParOf" srcId="{8CA4E9C9-63E2-48AE-8BC1-4C6EFA086DEE}" destId="{6B86184D-F732-4620-AFC1-8032FF1B3518}" srcOrd="0" destOrd="0" presId="urn:microsoft.com/office/officeart/2005/8/layout/hierarchy2"/>
    <dgm:cxn modelId="{4022B10A-056F-41FA-B2BF-A70995CA5132}" type="presParOf" srcId="{8CA4E9C9-63E2-48AE-8BC1-4C6EFA086DEE}" destId="{350B9F1D-465C-4D9C-B525-D6B5B3C0F1BA}" srcOrd="1" destOrd="0" presId="urn:microsoft.com/office/officeart/2005/8/layout/hierarchy2"/>
    <dgm:cxn modelId="{91B4319D-8869-47E6-8BBE-B6C064BD6FF4}" type="presParOf" srcId="{350B9F1D-465C-4D9C-B525-D6B5B3C0F1BA}" destId="{C4218A9D-7A02-4BA3-94F0-0C6416E22BAB}" srcOrd="0" destOrd="0" presId="urn:microsoft.com/office/officeart/2005/8/layout/hierarchy2"/>
    <dgm:cxn modelId="{7CACE844-EFE3-48E9-97C9-C8AAEAF5220C}" type="presParOf" srcId="{C4218A9D-7A02-4BA3-94F0-0C6416E22BAB}" destId="{8A469D7F-11F9-4132-AD9F-46E4C6CE978D}" srcOrd="0" destOrd="0" presId="urn:microsoft.com/office/officeart/2005/8/layout/hierarchy2"/>
    <dgm:cxn modelId="{B7B39C0C-3235-4C5B-A5A2-9C7417BA694B}" type="presParOf" srcId="{350B9F1D-465C-4D9C-B525-D6B5B3C0F1BA}" destId="{954DF7D0-5CF3-43E3-AB6E-A93A0A594DF4}" srcOrd="1" destOrd="0" presId="urn:microsoft.com/office/officeart/2005/8/layout/hierarchy2"/>
    <dgm:cxn modelId="{BFB8E40D-5515-4CC6-A0C7-C570996470CF}" type="presParOf" srcId="{954DF7D0-5CF3-43E3-AB6E-A93A0A594DF4}" destId="{E9AC765B-86D0-42CD-8888-F7B9074DF5B8}" srcOrd="0" destOrd="0" presId="urn:microsoft.com/office/officeart/2005/8/layout/hierarchy2"/>
    <dgm:cxn modelId="{0BB5844B-DFEA-4134-8381-055A4612DB50}" type="presParOf" srcId="{954DF7D0-5CF3-43E3-AB6E-A93A0A594DF4}" destId="{00640BF9-768A-4E04-891F-8C3B17737A4F}" srcOrd="1" destOrd="0" presId="urn:microsoft.com/office/officeart/2005/8/layout/hierarchy2"/>
    <dgm:cxn modelId="{5FB924CC-6E6B-4F78-8268-21777EBC655C}" type="presParOf" srcId="{1868C814-532F-4CFE-8D07-91323E777DA6}" destId="{AF34EB68-F89E-474D-BC4C-EE68203C28A1}" srcOrd="4" destOrd="0" presId="urn:microsoft.com/office/officeart/2005/8/layout/hierarchy2"/>
    <dgm:cxn modelId="{3E7407F1-35B2-4D6F-AACD-5D50AAA5B2F2}" type="presParOf" srcId="{AF34EB68-F89E-474D-BC4C-EE68203C28A1}" destId="{C9750D30-B0B0-4787-A1E1-B5D1B8E5E1AB}" srcOrd="0" destOrd="0" presId="urn:microsoft.com/office/officeart/2005/8/layout/hierarchy2"/>
    <dgm:cxn modelId="{1CA1EEBD-C65B-4A7A-8F0F-2B513F6E846F}" type="presParOf" srcId="{1868C814-532F-4CFE-8D07-91323E777DA6}" destId="{FB94788F-E1E8-4E45-A263-1B9F57DB09AF}" srcOrd="5" destOrd="0" presId="urn:microsoft.com/office/officeart/2005/8/layout/hierarchy2"/>
    <dgm:cxn modelId="{A641E8E8-2816-400B-8C9D-23933D5335D3}" type="presParOf" srcId="{FB94788F-E1E8-4E45-A263-1B9F57DB09AF}" destId="{090DBFE5-1A89-4FF8-84CE-00F10A20F817}" srcOrd="0" destOrd="0" presId="urn:microsoft.com/office/officeart/2005/8/layout/hierarchy2"/>
    <dgm:cxn modelId="{764BD479-61D2-4360-94EB-F99DC30429E7}" type="presParOf" srcId="{FB94788F-E1E8-4E45-A263-1B9F57DB09AF}" destId="{8A5D8EA4-DB7C-4D29-998C-1632FAF9589C}" srcOrd="1" destOrd="0" presId="urn:microsoft.com/office/officeart/2005/8/layout/hierarchy2"/>
    <dgm:cxn modelId="{9D4208D7-9F76-4092-BCEF-E18D67D28EA0}" type="presParOf" srcId="{8A5D8EA4-DB7C-4D29-998C-1632FAF9589C}" destId="{FF0F3D85-98CA-4A1E-A8C8-CFDB85854543}" srcOrd="0" destOrd="0" presId="urn:microsoft.com/office/officeart/2005/8/layout/hierarchy2"/>
    <dgm:cxn modelId="{401F5387-CA0B-4445-856B-4AE20870F61C}" type="presParOf" srcId="{FF0F3D85-98CA-4A1E-A8C8-CFDB85854543}" destId="{267B5DF0-E7BC-4AE0-9514-742E7309DD2F}" srcOrd="0" destOrd="0" presId="urn:microsoft.com/office/officeart/2005/8/layout/hierarchy2"/>
    <dgm:cxn modelId="{F1EE9A8C-2CA5-400C-90E7-C2578CA4051F}" type="presParOf" srcId="{8A5D8EA4-DB7C-4D29-998C-1632FAF9589C}" destId="{D5EF9849-FFBA-4555-8C7B-C13982ED81EC}" srcOrd="1" destOrd="0" presId="urn:microsoft.com/office/officeart/2005/8/layout/hierarchy2"/>
    <dgm:cxn modelId="{9D1FDE88-D692-48B0-928C-50424FB94CAE}" type="presParOf" srcId="{D5EF9849-FFBA-4555-8C7B-C13982ED81EC}" destId="{E8E29B97-871C-4392-A161-DFFBDDD14328}" srcOrd="0" destOrd="0" presId="urn:microsoft.com/office/officeart/2005/8/layout/hierarchy2"/>
    <dgm:cxn modelId="{BBCF4248-AAE5-4A0F-B68D-0EF2AD3F9139}" type="presParOf" srcId="{D5EF9849-FFBA-4555-8C7B-C13982ED81EC}" destId="{7FC9D007-07BB-462C-B1F3-44C53D816765}" srcOrd="1" destOrd="0" presId="urn:microsoft.com/office/officeart/2005/8/layout/hierarchy2"/>
    <dgm:cxn modelId="{745E9D5E-E58F-451A-8FC4-DBDC76604D87}" type="presParOf" srcId="{7FC9D007-07BB-462C-B1F3-44C53D816765}" destId="{F9356D04-A508-4508-9FDE-C9E938593BA4}" srcOrd="0" destOrd="0" presId="urn:microsoft.com/office/officeart/2005/8/layout/hierarchy2"/>
    <dgm:cxn modelId="{5BA94F99-DFA3-429D-9DE6-4883CE84334A}" type="presParOf" srcId="{F9356D04-A508-4508-9FDE-C9E938593BA4}" destId="{BA3EA2E7-F339-4AA9-8406-103BCF0BD5B0}" srcOrd="0" destOrd="0" presId="urn:microsoft.com/office/officeart/2005/8/layout/hierarchy2"/>
    <dgm:cxn modelId="{F79BC736-9CC9-46AA-A39A-12CE1EE86271}" type="presParOf" srcId="{7FC9D007-07BB-462C-B1F3-44C53D816765}" destId="{31B293AF-B331-4B6D-94B2-0F00F579ED59}" srcOrd="1" destOrd="0" presId="urn:microsoft.com/office/officeart/2005/8/layout/hierarchy2"/>
    <dgm:cxn modelId="{0302AE51-7FEC-4123-92AE-12DDED947C59}" type="presParOf" srcId="{31B293AF-B331-4B6D-94B2-0F00F579ED59}" destId="{6F69B2ED-F23E-44BC-AD66-B9EC8B646A28}" srcOrd="0" destOrd="0" presId="urn:microsoft.com/office/officeart/2005/8/layout/hierarchy2"/>
    <dgm:cxn modelId="{AEA72B68-ACBE-45D1-8BAD-BDD2DAB7B9ED}" type="presParOf" srcId="{31B293AF-B331-4B6D-94B2-0F00F579ED59}" destId="{759CB57B-134B-4178-A28D-356EE5C8BE75}" srcOrd="1" destOrd="0" presId="urn:microsoft.com/office/officeart/2005/8/layout/hierarchy2"/>
    <dgm:cxn modelId="{B77E3B11-C971-4443-BF7F-901E79C002BC}" type="presParOf" srcId="{759CB57B-134B-4178-A28D-356EE5C8BE75}" destId="{2DBCB99E-B9AC-4E36-A329-01C75A56E603}" srcOrd="0" destOrd="0" presId="urn:microsoft.com/office/officeart/2005/8/layout/hierarchy2"/>
    <dgm:cxn modelId="{DD3ACA5E-E64A-4B6C-BE7F-A2CE1B74DC8A}" type="presParOf" srcId="{2DBCB99E-B9AC-4E36-A329-01C75A56E603}" destId="{AA5264AF-7981-4B3A-87B3-034852B91628}" srcOrd="0" destOrd="0" presId="urn:microsoft.com/office/officeart/2005/8/layout/hierarchy2"/>
    <dgm:cxn modelId="{2817F474-FF19-4A40-9182-A13798F25016}" type="presParOf" srcId="{759CB57B-134B-4178-A28D-356EE5C8BE75}" destId="{55096D90-2571-4EF1-8893-DA1CABC40134}" srcOrd="1" destOrd="0" presId="urn:microsoft.com/office/officeart/2005/8/layout/hierarchy2"/>
    <dgm:cxn modelId="{31333D86-5E44-4566-9BFC-880C6436896F}" type="presParOf" srcId="{55096D90-2571-4EF1-8893-DA1CABC40134}" destId="{11F6120F-1FE5-4FC3-824F-B7F8808612C2}" srcOrd="0" destOrd="0" presId="urn:microsoft.com/office/officeart/2005/8/layout/hierarchy2"/>
    <dgm:cxn modelId="{F3C0C5E2-BE43-4E8C-986A-68933DF39738}" type="presParOf" srcId="{55096D90-2571-4EF1-8893-DA1CABC40134}" destId="{F8BB8EA6-FDAF-4248-87B8-3713BFAA9357}" srcOrd="1" destOrd="0" presId="urn:microsoft.com/office/officeart/2005/8/layout/hierarchy2"/>
    <dgm:cxn modelId="{0FF6D1A7-42DA-4985-9A36-98219013935F}" type="presParOf" srcId="{759CB57B-134B-4178-A28D-356EE5C8BE75}" destId="{EFF70519-CDAE-4037-872D-88788A715C8C}" srcOrd="2" destOrd="0" presId="urn:microsoft.com/office/officeart/2005/8/layout/hierarchy2"/>
    <dgm:cxn modelId="{E4871819-F790-4927-81D2-5EC9079317BC}" type="presParOf" srcId="{EFF70519-CDAE-4037-872D-88788A715C8C}" destId="{047B7112-C624-4F27-8570-9EA372CBBC27}" srcOrd="0" destOrd="0" presId="urn:microsoft.com/office/officeart/2005/8/layout/hierarchy2"/>
    <dgm:cxn modelId="{91EF1450-62B2-4EA1-AF9A-466982EFD03D}" type="presParOf" srcId="{759CB57B-134B-4178-A28D-356EE5C8BE75}" destId="{90A5BF5E-F476-46F6-8F1C-FCC1AC1F110D}" srcOrd="3" destOrd="0" presId="urn:microsoft.com/office/officeart/2005/8/layout/hierarchy2"/>
    <dgm:cxn modelId="{4BEEFA38-2457-4C40-AD27-18A5A825425B}" type="presParOf" srcId="{90A5BF5E-F476-46F6-8F1C-FCC1AC1F110D}" destId="{FCA6B358-2BB1-458A-A192-C0ED5D7BDD8C}" srcOrd="0" destOrd="0" presId="urn:microsoft.com/office/officeart/2005/8/layout/hierarchy2"/>
    <dgm:cxn modelId="{5135AAC6-6B4D-4F38-8AD8-AF0ACE7D7416}" type="presParOf" srcId="{90A5BF5E-F476-46F6-8F1C-FCC1AC1F110D}" destId="{CA4C0221-A1A6-4FE7-B5ED-5D898C4DE1AB}" srcOrd="1" destOrd="0" presId="urn:microsoft.com/office/officeart/2005/8/layout/hierarchy2"/>
    <dgm:cxn modelId="{2C630C7B-BC70-425C-AF2E-CFBE9B448504}" type="presParOf" srcId="{7FC9D007-07BB-462C-B1F3-44C53D816765}" destId="{C2044C79-8F3A-4347-BD77-DCD51FFA8939}" srcOrd="2" destOrd="0" presId="urn:microsoft.com/office/officeart/2005/8/layout/hierarchy2"/>
    <dgm:cxn modelId="{01F8288C-9932-49FB-9FAA-5E3A3B4E7229}" type="presParOf" srcId="{C2044C79-8F3A-4347-BD77-DCD51FFA8939}" destId="{E9568D77-1F74-45CD-98BF-2ADB8B3A1D64}" srcOrd="0" destOrd="0" presId="urn:microsoft.com/office/officeart/2005/8/layout/hierarchy2"/>
    <dgm:cxn modelId="{2828C8D0-F7E9-42F0-89C7-9CE6D776D3CE}" type="presParOf" srcId="{7FC9D007-07BB-462C-B1F3-44C53D816765}" destId="{FAAFD05A-F0E9-496A-AC94-F0FCE65D50BD}" srcOrd="3" destOrd="0" presId="urn:microsoft.com/office/officeart/2005/8/layout/hierarchy2"/>
    <dgm:cxn modelId="{377D1117-F090-4E8D-A8E0-2CE13E97719C}" type="presParOf" srcId="{FAAFD05A-F0E9-496A-AC94-F0FCE65D50BD}" destId="{2B299317-03EE-456C-BC9D-1064D5D1D549}" srcOrd="0" destOrd="0" presId="urn:microsoft.com/office/officeart/2005/8/layout/hierarchy2"/>
    <dgm:cxn modelId="{3DED295E-E063-443C-9576-9DF88E2EA3B8}" type="presParOf" srcId="{FAAFD05A-F0E9-496A-AC94-F0FCE65D50BD}" destId="{AADBBD4C-5604-41B6-A24D-F89811094E4C}" srcOrd="1" destOrd="0" presId="urn:microsoft.com/office/officeart/2005/8/layout/hierarchy2"/>
    <dgm:cxn modelId="{06F23404-78CF-499E-872D-03809B6FC34D}" type="presParOf" srcId="{AADBBD4C-5604-41B6-A24D-F89811094E4C}" destId="{72C28196-F4E1-458F-AE44-1D805FEB1B3F}" srcOrd="0" destOrd="0" presId="urn:microsoft.com/office/officeart/2005/8/layout/hierarchy2"/>
    <dgm:cxn modelId="{B2632EC9-0111-4A3E-AF53-BA964AF230C2}" type="presParOf" srcId="{72C28196-F4E1-458F-AE44-1D805FEB1B3F}" destId="{E2C201A0-B922-4989-8AF9-59524BFB5E76}" srcOrd="0" destOrd="0" presId="urn:microsoft.com/office/officeart/2005/8/layout/hierarchy2"/>
    <dgm:cxn modelId="{D02D34F1-9E64-40AE-8EA5-62E2DF51AF4D}" type="presParOf" srcId="{AADBBD4C-5604-41B6-A24D-F89811094E4C}" destId="{BE3571FF-7EA1-4C38-A608-BBC6AE2F1114}" srcOrd="1" destOrd="0" presId="urn:microsoft.com/office/officeart/2005/8/layout/hierarchy2"/>
    <dgm:cxn modelId="{E3DE056B-CE5B-4A80-8BAC-F58E485683F7}" type="presParOf" srcId="{BE3571FF-7EA1-4C38-A608-BBC6AE2F1114}" destId="{10BC6C55-B3A3-4950-B411-8BA50379943C}" srcOrd="0" destOrd="0" presId="urn:microsoft.com/office/officeart/2005/8/layout/hierarchy2"/>
    <dgm:cxn modelId="{81BCF6E7-FC0A-48B7-AAD3-5C3D4167126B}" type="presParOf" srcId="{BE3571FF-7EA1-4C38-A608-BBC6AE2F1114}" destId="{823D5407-0EB5-42C3-A887-957FDAB1ECB2}"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382D010A-1E82-41D7-89A9-9398D0E292CE}" type="doc">
      <dgm:prSet loTypeId="urn:microsoft.com/office/officeart/2005/8/layout/lProcess3" loCatId="process" qsTypeId="urn:microsoft.com/office/officeart/2005/8/quickstyle/simple1" qsCatId="simple" csTypeId="urn:microsoft.com/office/officeart/2005/8/colors/colorful5" csCatId="colorful" phldr="1"/>
      <dgm:spPr/>
      <dgm:t>
        <a:bodyPr/>
        <a:lstStyle/>
        <a:p>
          <a:endParaRPr lang="it-IT"/>
        </a:p>
      </dgm:t>
    </dgm:pt>
    <dgm:pt modelId="{83A4F074-1E89-46E1-9537-A0312A9E41CE}">
      <dgm:prSet phldrT="[Testo]"/>
      <dgm:spPr/>
      <dgm:t>
        <a:bodyPr/>
        <a:lstStyle/>
        <a:p>
          <a:r>
            <a:rPr lang="it-IT" b="1" dirty="0"/>
            <a:t>Istruzione</a:t>
          </a:r>
          <a:endParaRPr lang="it-IT" dirty="0"/>
        </a:p>
      </dgm:t>
    </dgm:pt>
    <dgm:pt modelId="{E7B85F3C-F564-4B0D-A167-90ADD520B5DB}" type="parTrans" cxnId="{C5CF4253-5F21-438F-A5E9-99BA84BBB872}">
      <dgm:prSet/>
      <dgm:spPr/>
      <dgm:t>
        <a:bodyPr/>
        <a:lstStyle/>
        <a:p>
          <a:endParaRPr lang="it-IT"/>
        </a:p>
      </dgm:t>
    </dgm:pt>
    <dgm:pt modelId="{4F78AA5A-C758-40B7-852B-D8E2BE879CD4}" type="sibTrans" cxnId="{C5CF4253-5F21-438F-A5E9-99BA84BBB872}">
      <dgm:prSet/>
      <dgm:spPr/>
      <dgm:t>
        <a:bodyPr/>
        <a:lstStyle/>
        <a:p>
          <a:endParaRPr lang="it-IT"/>
        </a:p>
      </dgm:t>
    </dgm:pt>
    <dgm:pt modelId="{05148844-7421-4B30-BAC0-4856104A5F80}">
      <dgm:prSet phldrT="[Testo]"/>
      <dgm:spPr/>
      <dgm:t>
        <a:bodyPr/>
        <a:lstStyle/>
        <a:p>
          <a:r>
            <a:rPr lang="it-IT" dirty="0"/>
            <a:t>Attiene alla persona, alla maturità complessiva del soggetto.</a:t>
          </a:r>
        </a:p>
      </dgm:t>
    </dgm:pt>
    <dgm:pt modelId="{12578CF8-5EE9-4C99-A81E-6D6E4F1DB7D7}" type="parTrans" cxnId="{825AAAE1-026A-4BCB-B64A-45307B37A4E7}">
      <dgm:prSet/>
      <dgm:spPr/>
      <dgm:t>
        <a:bodyPr/>
        <a:lstStyle/>
        <a:p>
          <a:endParaRPr lang="it-IT"/>
        </a:p>
      </dgm:t>
    </dgm:pt>
    <dgm:pt modelId="{F72CDA23-6895-4A43-B348-6ED23D36ABD1}" type="sibTrans" cxnId="{825AAAE1-026A-4BCB-B64A-45307B37A4E7}">
      <dgm:prSet/>
      <dgm:spPr/>
      <dgm:t>
        <a:bodyPr/>
        <a:lstStyle/>
        <a:p>
          <a:endParaRPr lang="it-IT"/>
        </a:p>
      </dgm:t>
    </dgm:pt>
    <dgm:pt modelId="{F4021EFE-4D47-4044-8C44-5954B51490BB}">
      <dgm:prSet/>
      <dgm:spPr/>
      <dgm:t>
        <a:bodyPr/>
        <a:lstStyle/>
        <a:p>
          <a:r>
            <a:rPr lang="it-IT" b="1" dirty="0"/>
            <a:t>Educazione</a:t>
          </a:r>
          <a:endParaRPr lang="it-IT" dirty="0"/>
        </a:p>
      </dgm:t>
    </dgm:pt>
    <dgm:pt modelId="{AA5E1B8F-B776-465B-B380-CF4E466CFB03}" type="parTrans" cxnId="{680F4BB5-ED49-49DE-B009-E127CBF414C6}">
      <dgm:prSet/>
      <dgm:spPr/>
      <dgm:t>
        <a:bodyPr/>
        <a:lstStyle/>
        <a:p>
          <a:endParaRPr lang="it-IT"/>
        </a:p>
      </dgm:t>
    </dgm:pt>
    <dgm:pt modelId="{1D9315B1-5A7E-46C7-8923-3D14818A0ACD}" type="sibTrans" cxnId="{680F4BB5-ED49-49DE-B009-E127CBF414C6}">
      <dgm:prSet/>
      <dgm:spPr/>
      <dgm:t>
        <a:bodyPr/>
        <a:lstStyle/>
        <a:p>
          <a:endParaRPr lang="it-IT"/>
        </a:p>
      </dgm:t>
    </dgm:pt>
    <dgm:pt modelId="{55192C09-4FF1-464A-B9BA-9FE398BEB5FF}">
      <dgm:prSet/>
      <dgm:spPr/>
      <dgm:t>
        <a:bodyPr/>
        <a:lstStyle/>
        <a:p>
          <a:r>
            <a:rPr lang="it-IT" b="1" dirty="0"/>
            <a:t>Formazione</a:t>
          </a:r>
          <a:endParaRPr lang="it-IT" dirty="0"/>
        </a:p>
      </dgm:t>
    </dgm:pt>
    <dgm:pt modelId="{B4908765-75BC-4068-9F8C-C95D3F8C7107}" type="parTrans" cxnId="{9754E3C3-D7DB-4AF9-B622-31A239FF4136}">
      <dgm:prSet/>
      <dgm:spPr/>
      <dgm:t>
        <a:bodyPr/>
        <a:lstStyle/>
        <a:p>
          <a:endParaRPr lang="it-IT"/>
        </a:p>
      </dgm:t>
    </dgm:pt>
    <dgm:pt modelId="{90C9E1B6-5F30-4C15-96F4-22D28F3B19EB}" type="sibTrans" cxnId="{9754E3C3-D7DB-4AF9-B622-31A239FF4136}">
      <dgm:prSet/>
      <dgm:spPr/>
      <dgm:t>
        <a:bodyPr/>
        <a:lstStyle/>
        <a:p>
          <a:endParaRPr lang="it-IT"/>
        </a:p>
      </dgm:t>
    </dgm:pt>
    <dgm:pt modelId="{D6D71671-CDF0-4DE6-BC43-EB2C6C95D309}">
      <dgm:prSet phldrT="[Testo]"/>
      <dgm:spPr/>
      <dgm:t>
        <a:bodyPr/>
        <a:lstStyle/>
        <a:p>
          <a:r>
            <a:rPr lang="it-IT" dirty="0"/>
            <a:t>Conoscenze, competenze e capacità. Attiene ai saperi IN SENSO STRETTO</a:t>
          </a:r>
        </a:p>
      </dgm:t>
    </dgm:pt>
    <dgm:pt modelId="{EB568176-CDB6-4CB3-A83F-683C9A456469}" type="parTrans" cxnId="{AEF5CC9A-2CCA-4194-8EAD-3C890EDE837E}">
      <dgm:prSet/>
      <dgm:spPr/>
      <dgm:t>
        <a:bodyPr/>
        <a:lstStyle/>
        <a:p>
          <a:endParaRPr lang="it-IT"/>
        </a:p>
      </dgm:t>
    </dgm:pt>
    <dgm:pt modelId="{E5FE92AB-77BF-4F3A-BCDE-D81B4E4EED17}" type="sibTrans" cxnId="{AEF5CC9A-2CCA-4194-8EAD-3C890EDE837E}">
      <dgm:prSet/>
      <dgm:spPr/>
      <dgm:t>
        <a:bodyPr/>
        <a:lstStyle/>
        <a:p>
          <a:endParaRPr lang="it-IT"/>
        </a:p>
      </dgm:t>
    </dgm:pt>
    <dgm:pt modelId="{C7E33B99-FD4B-4DE0-ADAC-6C37788CB3ED}">
      <dgm:prSet/>
      <dgm:spPr/>
      <dgm:t>
        <a:bodyPr/>
        <a:lstStyle/>
        <a:p>
          <a:r>
            <a:rPr lang="it-IT" dirty="0"/>
            <a:t>Rapporti con gli altri, individualmente e comunitariamente, interrelazioni con la società.</a:t>
          </a:r>
        </a:p>
      </dgm:t>
    </dgm:pt>
    <dgm:pt modelId="{C12202DD-43A8-4C74-A0A7-B7495AF0D9DE}" type="parTrans" cxnId="{28265383-AE3D-4573-A4F7-0BF5D836786E}">
      <dgm:prSet/>
      <dgm:spPr/>
      <dgm:t>
        <a:bodyPr/>
        <a:lstStyle/>
        <a:p>
          <a:endParaRPr lang="it-IT"/>
        </a:p>
      </dgm:t>
    </dgm:pt>
    <dgm:pt modelId="{AE066394-32D0-40A2-9801-0EEF2570941B}" type="sibTrans" cxnId="{28265383-AE3D-4573-A4F7-0BF5D836786E}">
      <dgm:prSet/>
      <dgm:spPr/>
      <dgm:t>
        <a:bodyPr/>
        <a:lstStyle/>
        <a:p>
          <a:endParaRPr lang="it-IT"/>
        </a:p>
      </dgm:t>
    </dgm:pt>
    <dgm:pt modelId="{1FB30641-3E6A-4114-AA0F-55E8FD901F76}">
      <dgm:prSet phldrT="[Testo]"/>
      <dgm:spPr/>
      <dgm:t>
        <a:bodyPr/>
        <a:lstStyle/>
        <a:p>
          <a:r>
            <a:rPr lang="it-IT" dirty="0"/>
            <a:t>Insegnamento</a:t>
          </a:r>
        </a:p>
      </dgm:t>
    </dgm:pt>
    <dgm:pt modelId="{EC812480-247C-4249-8D5A-258C1650D5BD}" type="parTrans" cxnId="{17B44294-AF0F-4DCA-9B66-E157598C33AE}">
      <dgm:prSet/>
      <dgm:spPr/>
      <dgm:t>
        <a:bodyPr/>
        <a:lstStyle/>
        <a:p>
          <a:endParaRPr lang="it-IT"/>
        </a:p>
      </dgm:t>
    </dgm:pt>
    <dgm:pt modelId="{A903B0F5-B46D-46B4-AD51-40A45163271A}" type="sibTrans" cxnId="{17B44294-AF0F-4DCA-9B66-E157598C33AE}">
      <dgm:prSet/>
      <dgm:spPr/>
      <dgm:t>
        <a:bodyPr/>
        <a:lstStyle/>
        <a:p>
          <a:endParaRPr lang="it-IT"/>
        </a:p>
      </dgm:t>
    </dgm:pt>
    <dgm:pt modelId="{D73131BD-9982-4043-8B68-01428F61FA68}">
      <dgm:prSet phldrT="[Testo]"/>
      <dgm:spPr/>
      <dgm:t>
        <a:bodyPr/>
        <a:lstStyle/>
        <a:p>
          <a:r>
            <a:rPr lang="it-IT" dirty="0"/>
            <a:t>Attività di trasmissione dei saperi, ma anche e più generalmente di cognizioni e sensibilità</a:t>
          </a:r>
        </a:p>
      </dgm:t>
    </dgm:pt>
    <dgm:pt modelId="{4B131D02-8ADC-4AE2-8F44-20553C869380}" type="parTrans" cxnId="{470C77A8-B3FA-469C-8A8A-CB90ED2AD713}">
      <dgm:prSet/>
      <dgm:spPr/>
      <dgm:t>
        <a:bodyPr/>
        <a:lstStyle/>
        <a:p>
          <a:endParaRPr lang="it-IT"/>
        </a:p>
      </dgm:t>
    </dgm:pt>
    <dgm:pt modelId="{98B95D9D-F8FD-4988-AB83-1E223423CEB5}" type="sibTrans" cxnId="{470C77A8-B3FA-469C-8A8A-CB90ED2AD713}">
      <dgm:prSet/>
      <dgm:spPr/>
      <dgm:t>
        <a:bodyPr/>
        <a:lstStyle/>
        <a:p>
          <a:endParaRPr lang="it-IT"/>
        </a:p>
      </dgm:t>
    </dgm:pt>
    <dgm:pt modelId="{5761A960-2953-4763-ADB5-B87DAC564545}" type="pres">
      <dgm:prSet presAssocID="{382D010A-1E82-41D7-89A9-9398D0E292CE}" presName="Name0" presStyleCnt="0">
        <dgm:presLayoutVars>
          <dgm:chPref val="3"/>
          <dgm:dir/>
          <dgm:animLvl val="lvl"/>
          <dgm:resizeHandles/>
        </dgm:presLayoutVars>
      </dgm:prSet>
      <dgm:spPr/>
    </dgm:pt>
    <dgm:pt modelId="{0DADDB2B-146E-4749-8710-959D6E998478}" type="pres">
      <dgm:prSet presAssocID="{1FB30641-3E6A-4114-AA0F-55E8FD901F76}" presName="horFlow" presStyleCnt="0"/>
      <dgm:spPr/>
    </dgm:pt>
    <dgm:pt modelId="{43002278-6BCD-4E6B-A15C-2A0D4E38C7C0}" type="pres">
      <dgm:prSet presAssocID="{1FB30641-3E6A-4114-AA0F-55E8FD901F76}" presName="bigChev" presStyleLbl="node1" presStyleIdx="0" presStyleCnt="4"/>
      <dgm:spPr/>
    </dgm:pt>
    <dgm:pt modelId="{B0963E5C-824A-4225-9D92-622B21F03710}" type="pres">
      <dgm:prSet presAssocID="{4B131D02-8ADC-4AE2-8F44-20553C869380}" presName="parTrans" presStyleCnt="0"/>
      <dgm:spPr/>
    </dgm:pt>
    <dgm:pt modelId="{482F171C-115F-4E54-AB82-5FF2AD84327C}" type="pres">
      <dgm:prSet presAssocID="{D73131BD-9982-4043-8B68-01428F61FA68}" presName="node" presStyleLbl="alignAccFollowNode1" presStyleIdx="0" presStyleCnt="4">
        <dgm:presLayoutVars>
          <dgm:bulletEnabled val="1"/>
        </dgm:presLayoutVars>
      </dgm:prSet>
      <dgm:spPr/>
    </dgm:pt>
    <dgm:pt modelId="{72F3DD9F-EEEF-455A-AE8F-EC44ABC5BF59}" type="pres">
      <dgm:prSet presAssocID="{1FB30641-3E6A-4114-AA0F-55E8FD901F76}" presName="vSp" presStyleCnt="0"/>
      <dgm:spPr/>
    </dgm:pt>
    <dgm:pt modelId="{92E42FE2-621A-422E-BC43-FA139B1793FB}" type="pres">
      <dgm:prSet presAssocID="{83A4F074-1E89-46E1-9537-A0312A9E41CE}" presName="horFlow" presStyleCnt="0"/>
      <dgm:spPr/>
    </dgm:pt>
    <dgm:pt modelId="{6056B399-24A3-4B0D-8F38-A030239FCC02}" type="pres">
      <dgm:prSet presAssocID="{83A4F074-1E89-46E1-9537-A0312A9E41CE}" presName="bigChev" presStyleLbl="node1" presStyleIdx="1" presStyleCnt="4"/>
      <dgm:spPr/>
    </dgm:pt>
    <dgm:pt modelId="{78C217CD-85D0-4D13-8C1D-43BB3844A8D8}" type="pres">
      <dgm:prSet presAssocID="{EB568176-CDB6-4CB3-A83F-683C9A456469}" presName="parTrans" presStyleCnt="0"/>
      <dgm:spPr/>
    </dgm:pt>
    <dgm:pt modelId="{7A23C386-E609-4CFC-972F-6097700BEC17}" type="pres">
      <dgm:prSet presAssocID="{D6D71671-CDF0-4DE6-BC43-EB2C6C95D309}" presName="node" presStyleLbl="alignAccFollowNode1" presStyleIdx="1" presStyleCnt="4">
        <dgm:presLayoutVars>
          <dgm:bulletEnabled val="1"/>
        </dgm:presLayoutVars>
      </dgm:prSet>
      <dgm:spPr/>
    </dgm:pt>
    <dgm:pt modelId="{E75060A9-9F38-407A-8914-A6AB5F4EB89E}" type="pres">
      <dgm:prSet presAssocID="{83A4F074-1E89-46E1-9537-A0312A9E41CE}" presName="vSp" presStyleCnt="0"/>
      <dgm:spPr/>
    </dgm:pt>
    <dgm:pt modelId="{AE33D40D-32D1-4F04-82C3-86F57EEE84BC}" type="pres">
      <dgm:prSet presAssocID="{F4021EFE-4D47-4044-8C44-5954B51490BB}" presName="horFlow" presStyleCnt="0"/>
      <dgm:spPr/>
    </dgm:pt>
    <dgm:pt modelId="{E004E3A3-A2BB-452A-ACCB-0A11FA170F51}" type="pres">
      <dgm:prSet presAssocID="{F4021EFE-4D47-4044-8C44-5954B51490BB}" presName="bigChev" presStyleLbl="node1" presStyleIdx="2" presStyleCnt="4"/>
      <dgm:spPr/>
    </dgm:pt>
    <dgm:pt modelId="{4A3D9C6D-E85C-47A3-9E54-ECB7669C5D10}" type="pres">
      <dgm:prSet presAssocID="{C12202DD-43A8-4C74-A0A7-B7495AF0D9DE}" presName="parTrans" presStyleCnt="0"/>
      <dgm:spPr/>
    </dgm:pt>
    <dgm:pt modelId="{5646A7F4-4A08-4752-B84E-7F1443DB6C49}" type="pres">
      <dgm:prSet presAssocID="{C7E33B99-FD4B-4DE0-ADAC-6C37788CB3ED}" presName="node" presStyleLbl="alignAccFollowNode1" presStyleIdx="2" presStyleCnt="4">
        <dgm:presLayoutVars>
          <dgm:bulletEnabled val="1"/>
        </dgm:presLayoutVars>
      </dgm:prSet>
      <dgm:spPr/>
    </dgm:pt>
    <dgm:pt modelId="{57BCA95C-28BF-475F-8D52-DD7C097ADB0D}" type="pres">
      <dgm:prSet presAssocID="{F4021EFE-4D47-4044-8C44-5954B51490BB}" presName="vSp" presStyleCnt="0"/>
      <dgm:spPr/>
    </dgm:pt>
    <dgm:pt modelId="{C4F13874-3148-4C03-A051-A08D4D7A5C1F}" type="pres">
      <dgm:prSet presAssocID="{55192C09-4FF1-464A-B9BA-9FE398BEB5FF}" presName="horFlow" presStyleCnt="0"/>
      <dgm:spPr/>
    </dgm:pt>
    <dgm:pt modelId="{2E93E256-22A5-4F00-8293-64ECB8757F0A}" type="pres">
      <dgm:prSet presAssocID="{55192C09-4FF1-464A-B9BA-9FE398BEB5FF}" presName="bigChev" presStyleLbl="node1" presStyleIdx="3" presStyleCnt="4"/>
      <dgm:spPr/>
    </dgm:pt>
    <dgm:pt modelId="{E25AEE3F-B2A5-4120-9F2A-4618286633DB}" type="pres">
      <dgm:prSet presAssocID="{12578CF8-5EE9-4C99-A81E-6D6E4F1DB7D7}" presName="parTrans" presStyleCnt="0"/>
      <dgm:spPr/>
    </dgm:pt>
    <dgm:pt modelId="{DC05475C-9E03-46AE-88C1-5AE2DFBF2BD1}" type="pres">
      <dgm:prSet presAssocID="{05148844-7421-4B30-BAC0-4856104A5F80}" presName="node" presStyleLbl="alignAccFollowNode1" presStyleIdx="3" presStyleCnt="4">
        <dgm:presLayoutVars>
          <dgm:bulletEnabled val="1"/>
        </dgm:presLayoutVars>
      </dgm:prSet>
      <dgm:spPr/>
    </dgm:pt>
  </dgm:ptLst>
  <dgm:cxnLst>
    <dgm:cxn modelId="{699BD415-42BC-419D-BB80-8604A20B8561}" type="presOf" srcId="{05148844-7421-4B30-BAC0-4856104A5F80}" destId="{DC05475C-9E03-46AE-88C1-5AE2DFBF2BD1}" srcOrd="0" destOrd="0" presId="urn:microsoft.com/office/officeart/2005/8/layout/lProcess3"/>
    <dgm:cxn modelId="{7087E035-6085-473F-A167-7C821DC5C7CE}" type="presOf" srcId="{D6D71671-CDF0-4DE6-BC43-EB2C6C95D309}" destId="{7A23C386-E609-4CFC-972F-6097700BEC17}" srcOrd="0" destOrd="0" presId="urn:microsoft.com/office/officeart/2005/8/layout/lProcess3"/>
    <dgm:cxn modelId="{F5A4E73F-0C6E-4948-8DB5-47B84442C23F}" type="presOf" srcId="{55192C09-4FF1-464A-B9BA-9FE398BEB5FF}" destId="{2E93E256-22A5-4F00-8293-64ECB8757F0A}" srcOrd="0" destOrd="0" presId="urn:microsoft.com/office/officeart/2005/8/layout/lProcess3"/>
    <dgm:cxn modelId="{48590363-EA10-4F34-B934-18A20B1CAA14}" type="presOf" srcId="{D73131BD-9982-4043-8B68-01428F61FA68}" destId="{482F171C-115F-4E54-AB82-5FF2AD84327C}" srcOrd="0" destOrd="0" presId="urn:microsoft.com/office/officeart/2005/8/layout/lProcess3"/>
    <dgm:cxn modelId="{F09C1346-6295-491E-A315-EABB52CB8146}" type="presOf" srcId="{83A4F074-1E89-46E1-9537-A0312A9E41CE}" destId="{6056B399-24A3-4B0D-8F38-A030239FCC02}" srcOrd="0" destOrd="0" presId="urn:microsoft.com/office/officeart/2005/8/layout/lProcess3"/>
    <dgm:cxn modelId="{C5CF4253-5F21-438F-A5E9-99BA84BBB872}" srcId="{382D010A-1E82-41D7-89A9-9398D0E292CE}" destId="{83A4F074-1E89-46E1-9537-A0312A9E41CE}" srcOrd="1" destOrd="0" parTransId="{E7B85F3C-F564-4B0D-A167-90ADD520B5DB}" sibTransId="{4F78AA5A-C758-40B7-852B-D8E2BE879CD4}"/>
    <dgm:cxn modelId="{28265383-AE3D-4573-A4F7-0BF5D836786E}" srcId="{F4021EFE-4D47-4044-8C44-5954B51490BB}" destId="{C7E33B99-FD4B-4DE0-ADAC-6C37788CB3ED}" srcOrd="0" destOrd="0" parTransId="{C12202DD-43A8-4C74-A0A7-B7495AF0D9DE}" sibTransId="{AE066394-32D0-40A2-9801-0EEF2570941B}"/>
    <dgm:cxn modelId="{17B44294-AF0F-4DCA-9B66-E157598C33AE}" srcId="{382D010A-1E82-41D7-89A9-9398D0E292CE}" destId="{1FB30641-3E6A-4114-AA0F-55E8FD901F76}" srcOrd="0" destOrd="0" parTransId="{EC812480-247C-4249-8D5A-258C1650D5BD}" sibTransId="{A903B0F5-B46D-46B4-AD51-40A45163271A}"/>
    <dgm:cxn modelId="{AEF5CC9A-2CCA-4194-8EAD-3C890EDE837E}" srcId="{83A4F074-1E89-46E1-9537-A0312A9E41CE}" destId="{D6D71671-CDF0-4DE6-BC43-EB2C6C95D309}" srcOrd="0" destOrd="0" parTransId="{EB568176-CDB6-4CB3-A83F-683C9A456469}" sibTransId="{E5FE92AB-77BF-4F3A-BCDE-D81B4E4EED17}"/>
    <dgm:cxn modelId="{70D106A4-9C82-45AA-9A2D-345073272631}" type="presOf" srcId="{F4021EFE-4D47-4044-8C44-5954B51490BB}" destId="{E004E3A3-A2BB-452A-ACCB-0A11FA170F51}" srcOrd="0" destOrd="0" presId="urn:microsoft.com/office/officeart/2005/8/layout/lProcess3"/>
    <dgm:cxn modelId="{470C77A8-B3FA-469C-8A8A-CB90ED2AD713}" srcId="{1FB30641-3E6A-4114-AA0F-55E8FD901F76}" destId="{D73131BD-9982-4043-8B68-01428F61FA68}" srcOrd="0" destOrd="0" parTransId="{4B131D02-8ADC-4AE2-8F44-20553C869380}" sibTransId="{98B95D9D-F8FD-4988-AB83-1E223423CEB5}"/>
    <dgm:cxn modelId="{680F4BB5-ED49-49DE-B009-E127CBF414C6}" srcId="{382D010A-1E82-41D7-89A9-9398D0E292CE}" destId="{F4021EFE-4D47-4044-8C44-5954B51490BB}" srcOrd="2" destOrd="0" parTransId="{AA5E1B8F-B776-465B-B380-CF4E466CFB03}" sibTransId="{1D9315B1-5A7E-46C7-8923-3D14818A0ACD}"/>
    <dgm:cxn modelId="{877725C3-023E-4112-886B-90F7A9210D2F}" type="presOf" srcId="{382D010A-1E82-41D7-89A9-9398D0E292CE}" destId="{5761A960-2953-4763-ADB5-B87DAC564545}" srcOrd="0" destOrd="0" presId="urn:microsoft.com/office/officeart/2005/8/layout/lProcess3"/>
    <dgm:cxn modelId="{9754E3C3-D7DB-4AF9-B622-31A239FF4136}" srcId="{382D010A-1E82-41D7-89A9-9398D0E292CE}" destId="{55192C09-4FF1-464A-B9BA-9FE398BEB5FF}" srcOrd="3" destOrd="0" parTransId="{B4908765-75BC-4068-9F8C-C95D3F8C7107}" sibTransId="{90C9E1B6-5F30-4C15-96F4-22D28F3B19EB}"/>
    <dgm:cxn modelId="{8943E9CA-08CF-4BDB-8D88-078568B81AD6}" type="presOf" srcId="{1FB30641-3E6A-4114-AA0F-55E8FD901F76}" destId="{43002278-6BCD-4E6B-A15C-2A0D4E38C7C0}" srcOrd="0" destOrd="0" presId="urn:microsoft.com/office/officeart/2005/8/layout/lProcess3"/>
    <dgm:cxn modelId="{825AAAE1-026A-4BCB-B64A-45307B37A4E7}" srcId="{55192C09-4FF1-464A-B9BA-9FE398BEB5FF}" destId="{05148844-7421-4B30-BAC0-4856104A5F80}" srcOrd="0" destOrd="0" parTransId="{12578CF8-5EE9-4C99-A81E-6D6E4F1DB7D7}" sibTransId="{F72CDA23-6895-4A43-B348-6ED23D36ABD1}"/>
    <dgm:cxn modelId="{A5B87BF1-734E-4291-A276-DCCF9B9A0C48}" type="presOf" srcId="{C7E33B99-FD4B-4DE0-ADAC-6C37788CB3ED}" destId="{5646A7F4-4A08-4752-B84E-7F1443DB6C49}" srcOrd="0" destOrd="0" presId="urn:microsoft.com/office/officeart/2005/8/layout/lProcess3"/>
    <dgm:cxn modelId="{6AA13608-B0EF-4A16-8CB8-DAD16F1B6F13}" type="presParOf" srcId="{5761A960-2953-4763-ADB5-B87DAC564545}" destId="{0DADDB2B-146E-4749-8710-959D6E998478}" srcOrd="0" destOrd="0" presId="urn:microsoft.com/office/officeart/2005/8/layout/lProcess3"/>
    <dgm:cxn modelId="{223FE148-0BA6-456F-A4E8-9D752C443798}" type="presParOf" srcId="{0DADDB2B-146E-4749-8710-959D6E998478}" destId="{43002278-6BCD-4E6B-A15C-2A0D4E38C7C0}" srcOrd="0" destOrd="0" presId="urn:microsoft.com/office/officeart/2005/8/layout/lProcess3"/>
    <dgm:cxn modelId="{4E770031-C428-4CB4-B4FE-244E28D20356}" type="presParOf" srcId="{0DADDB2B-146E-4749-8710-959D6E998478}" destId="{B0963E5C-824A-4225-9D92-622B21F03710}" srcOrd="1" destOrd="0" presId="urn:microsoft.com/office/officeart/2005/8/layout/lProcess3"/>
    <dgm:cxn modelId="{D3787A98-D283-457C-AAF2-D8574C0B9F55}" type="presParOf" srcId="{0DADDB2B-146E-4749-8710-959D6E998478}" destId="{482F171C-115F-4E54-AB82-5FF2AD84327C}" srcOrd="2" destOrd="0" presId="urn:microsoft.com/office/officeart/2005/8/layout/lProcess3"/>
    <dgm:cxn modelId="{B34A45C7-0E23-4269-AF95-4AE3555B6328}" type="presParOf" srcId="{5761A960-2953-4763-ADB5-B87DAC564545}" destId="{72F3DD9F-EEEF-455A-AE8F-EC44ABC5BF59}" srcOrd="1" destOrd="0" presId="urn:microsoft.com/office/officeart/2005/8/layout/lProcess3"/>
    <dgm:cxn modelId="{5A4C8E67-CE2E-405B-A907-423A698980C6}" type="presParOf" srcId="{5761A960-2953-4763-ADB5-B87DAC564545}" destId="{92E42FE2-621A-422E-BC43-FA139B1793FB}" srcOrd="2" destOrd="0" presId="urn:microsoft.com/office/officeart/2005/8/layout/lProcess3"/>
    <dgm:cxn modelId="{2D930C53-9BF8-4F5B-901F-67087DC96F60}" type="presParOf" srcId="{92E42FE2-621A-422E-BC43-FA139B1793FB}" destId="{6056B399-24A3-4B0D-8F38-A030239FCC02}" srcOrd="0" destOrd="0" presId="urn:microsoft.com/office/officeart/2005/8/layout/lProcess3"/>
    <dgm:cxn modelId="{9F6BC7C2-8DD9-4765-A25D-0CC9ACB756DA}" type="presParOf" srcId="{92E42FE2-621A-422E-BC43-FA139B1793FB}" destId="{78C217CD-85D0-4D13-8C1D-43BB3844A8D8}" srcOrd="1" destOrd="0" presId="urn:microsoft.com/office/officeart/2005/8/layout/lProcess3"/>
    <dgm:cxn modelId="{C2CB8B60-8FA3-4D7D-95A3-FCE61CBDFB00}" type="presParOf" srcId="{92E42FE2-621A-422E-BC43-FA139B1793FB}" destId="{7A23C386-E609-4CFC-972F-6097700BEC17}" srcOrd="2" destOrd="0" presId="urn:microsoft.com/office/officeart/2005/8/layout/lProcess3"/>
    <dgm:cxn modelId="{C2734D8C-B03B-4070-8A3F-F13207D09AB4}" type="presParOf" srcId="{5761A960-2953-4763-ADB5-B87DAC564545}" destId="{E75060A9-9F38-407A-8914-A6AB5F4EB89E}" srcOrd="3" destOrd="0" presId="urn:microsoft.com/office/officeart/2005/8/layout/lProcess3"/>
    <dgm:cxn modelId="{2AE557CF-11B0-4BC8-8449-D46D2044311C}" type="presParOf" srcId="{5761A960-2953-4763-ADB5-B87DAC564545}" destId="{AE33D40D-32D1-4F04-82C3-86F57EEE84BC}" srcOrd="4" destOrd="0" presId="urn:microsoft.com/office/officeart/2005/8/layout/lProcess3"/>
    <dgm:cxn modelId="{09B2F9E8-C21D-4E7E-98D6-D3E6B586B047}" type="presParOf" srcId="{AE33D40D-32D1-4F04-82C3-86F57EEE84BC}" destId="{E004E3A3-A2BB-452A-ACCB-0A11FA170F51}" srcOrd="0" destOrd="0" presId="urn:microsoft.com/office/officeart/2005/8/layout/lProcess3"/>
    <dgm:cxn modelId="{415CEDCB-A509-4894-AC62-6776E47C7099}" type="presParOf" srcId="{AE33D40D-32D1-4F04-82C3-86F57EEE84BC}" destId="{4A3D9C6D-E85C-47A3-9E54-ECB7669C5D10}" srcOrd="1" destOrd="0" presId="urn:microsoft.com/office/officeart/2005/8/layout/lProcess3"/>
    <dgm:cxn modelId="{6AC604DB-D668-4568-8F22-16AFE405EC4C}" type="presParOf" srcId="{AE33D40D-32D1-4F04-82C3-86F57EEE84BC}" destId="{5646A7F4-4A08-4752-B84E-7F1443DB6C49}" srcOrd="2" destOrd="0" presId="urn:microsoft.com/office/officeart/2005/8/layout/lProcess3"/>
    <dgm:cxn modelId="{98BFDE76-5715-42D5-81F1-5BB54C9D91EB}" type="presParOf" srcId="{5761A960-2953-4763-ADB5-B87DAC564545}" destId="{57BCA95C-28BF-475F-8D52-DD7C097ADB0D}" srcOrd="5" destOrd="0" presId="urn:microsoft.com/office/officeart/2005/8/layout/lProcess3"/>
    <dgm:cxn modelId="{3CBCD387-0E94-4357-845C-CA4D1B2EC767}" type="presParOf" srcId="{5761A960-2953-4763-ADB5-B87DAC564545}" destId="{C4F13874-3148-4C03-A051-A08D4D7A5C1F}" srcOrd="6" destOrd="0" presId="urn:microsoft.com/office/officeart/2005/8/layout/lProcess3"/>
    <dgm:cxn modelId="{18DB17D0-DB75-4064-A9E9-08C1E779D339}" type="presParOf" srcId="{C4F13874-3148-4C03-A051-A08D4D7A5C1F}" destId="{2E93E256-22A5-4F00-8293-64ECB8757F0A}" srcOrd="0" destOrd="0" presId="urn:microsoft.com/office/officeart/2005/8/layout/lProcess3"/>
    <dgm:cxn modelId="{90F7AEC7-FA54-4759-B9FA-C32A9F4F4B86}" type="presParOf" srcId="{C4F13874-3148-4C03-A051-A08D4D7A5C1F}" destId="{E25AEE3F-B2A5-4120-9F2A-4618286633DB}" srcOrd="1" destOrd="0" presId="urn:microsoft.com/office/officeart/2005/8/layout/lProcess3"/>
    <dgm:cxn modelId="{64A8E649-6BE0-4D83-984D-D355410919C2}" type="presParOf" srcId="{C4F13874-3148-4C03-A051-A08D4D7A5C1F}" destId="{DC05475C-9E03-46AE-88C1-5AE2DFBF2BD1}" srcOrd="2"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EC882283-D6B0-4894-B55A-F91AC1A58C5E}" type="doc">
      <dgm:prSet loTypeId="urn:microsoft.com/office/officeart/2016/7/layout/LinearBlockProcessNumbered" loCatId="process" qsTypeId="urn:microsoft.com/office/officeart/2005/8/quickstyle/simple1" qsCatId="simple" csTypeId="urn:microsoft.com/office/officeart/2005/8/colors/colorful2" csCatId="colorful" phldr="1"/>
      <dgm:spPr/>
    </dgm:pt>
    <dgm:pt modelId="{167E4B75-5DC0-47E3-8362-93C889355134}">
      <dgm:prSet phldrT="[Testo]"/>
      <dgm:spPr/>
      <dgm:t>
        <a:bodyPr/>
        <a:lstStyle/>
        <a:p>
          <a:r>
            <a:rPr lang="it-IT" dirty="0"/>
            <a:t>Scuola come «fornitura» di un servizio di istruzione agli studenti (che ne sono utenti)</a:t>
          </a:r>
        </a:p>
      </dgm:t>
    </dgm:pt>
    <dgm:pt modelId="{E1A76CC2-9AF8-4614-BA46-A0301938465B}" type="parTrans" cxnId="{23385900-D591-4B5D-8F1A-72974AB6BB50}">
      <dgm:prSet/>
      <dgm:spPr/>
      <dgm:t>
        <a:bodyPr/>
        <a:lstStyle/>
        <a:p>
          <a:endParaRPr lang="it-IT"/>
        </a:p>
      </dgm:t>
    </dgm:pt>
    <dgm:pt modelId="{224AF89C-AA7C-4F26-A1A6-45D2783EA4CA}" type="sibTrans" cxnId="{23385900-D591-4B5D-8F1A-72974AB6BB50}">
      <dgm:prSet phldrT="01"/>
      <dgm:spPr/>
      <dgm:t>
        <a:bodyPr/>
        <a:lstStyle/>
        <a:p>
          <a:r>
            <a:rPr lang="it-IT"/>
            <a:t>01</a:t>
          </a:r>
        </a:p>
      </dgm:t>
    </dgm:pt>
    <dgm:pt modelId="{870419D6-E841-4F95-8663-4818C42EBBC9}">
      <dgm:prSet phldrT="[Testo]"/>
      <dgm:spPr/>
      <dgm:t>
        <a:bodyPr/>
        <a:lstStyle/>
        <a:p>
          <a:r>
            <a:rPr lang="it-IT" dirty="0"/>
            <a:t>Scuola come «fornitura» di un servizio complesso, non soltanto di istruzione ma anche di crescita e di maturazione agli studenti</a:t>
          </a:r>
        </a:p>
      </dgm:t>
    </dgm:pt>
    <dgm:pt modelId="{9878C48E-469D-4F24-AB53-8A4A6C4F2F02}" type="parTrans" cxnId="{49722656-756B-4C59-895F-A6CDFFBE7076}">
      <dgm:prSet/>
      <dgm:spPr/>
      <dgm:t>
        <a:bodyPr/>
        <a:lstStyle/>
        <a:p>
          <a:endParaRPr lang="it-IT"/>
        </a:p>
      </dgm:t>
    </dgm:pt>
    <dgm:pt modelId="{C9E585AC-70B7-495A-A89E-3D9FED6899FE}" type="sibTrans" cxnId="{49722656-756B-4C59-895F-A6CDFFBE7076}">
      <dgm:prSet phldrT="02"/>
      <dgm:spPr/>
      <dgm:t>
        <a:bodyPr/>
        <a:lstStyle/>
        <a:p>
          <a:r>
            <a:rPr lang="it-IT"/>
            <a:t>02</a:t>
          </a:r>
        </a:p>
      </dgm:t>
    </dgm:pt>
    <dgm:pt modelId="{223E87F9-C954-4341-916D-17DBC10BBA47}">
      <dgm:prSet phldrT="[Testo]"/>
      <dgm:spPr/>
      <dgm:t>
        <a:bodyPr/>
        <a:lstStyle/>
        <a:p>
          <a:r>
            <a:rPr lang="it-IT" dirty="0"/>
            <a:t>Scuola come ambiente di crescita e confronto, in cui si esercita la dimensione di partecipazione democratica e comunitaria, la formazione e la maturazione si realizzano in senso </a:t>
          </a:r>
          <a:r>
            <a:rPr lang="it-IT" dirty="0" err="1"/>
            <a:t>multiprospettico</a:t>
          </a:r>
          <a:r>
            <a:rPr lang="it-IT" dirty="0"/>
            <a:t> e reciproco, seppur sempre partendo da un servizio di istruzione</a:t>
          </a:r>
        </a:p>
      </dgm:t>
    </dgm:pt>
    <dgm:pt modelId="{4CE873AD-4C1E-42ED-9667-D53EA017DE83}" type="parTrans" cxnId="{7284A101-169B-4A9B-8060-E281CD4BAD14}">
      <dgm:prSet/>
      <dgm:spPr/>
      <dgm:t>
        <a:bodyPr/>
        <a:lstStyle/>
        <a:p>
          <a:endParaRPr lang="it-IT"/>
        </a:p>
      </dgm:t>
    </dgm:pt>
    <dgm:pt modelId="{2420F122-A3D9-4DD5-B22A-A630D84D288F}" type="sibTrans" cxnId="{7284A101-169B-4A9B-8060-E281CD4BAD14}">
      <dgm:prSet phldrT="03"/>
      <dgm:spPr/>
      <dgm:t>
        <a:bodyPr/>
        <a:lstStyle/>
        <a:p>
          <a:r>
            <a:rPr lang="it-IT"/>
            <a:t>03</a:t>
          </a:r>
        </a:p>
      </dgm:t>
    </dgm:pt>
    <dgm:pt modelId="{76F1F3D9-B9D1-4E35-B38F-52061B634155}" type="pres">
      <dgm:prSet presAssocID="{EC882283-D6B0-4894-B55A-F91AC1A58C5E}" presName="Name0" presStyleCnt="0">
        <dgm:presLayoutVars>
          <dgm:animLvl val="lvl"/>
          <dgm:resizeHandles val="exact"/>
        </dgm:presLayoutVars>
      </dgm:prSet>
      <dgm:spPr/>
    </dgm:pt>
    <dgm:pt modelId="{F5CC2FEC-422E-496F-B985-79788F0C6B6F}" type="pres">
      <dgm:prSet presAssocID="{167E4B75-5DC0-47E3-8362-93C889355134}" presName="compositeNode" presStyleCnt="0">
        <dgm:presLayoutVars>
          <dgm:bulletEnabled val="1"/>
        </dgm:presLayoutVars>
      </dgm:prSet>
      <dgm:spPr/>
    </dgm:pt>
    <dgm:pt modelId="{7F4F682B-1855-42AD-86C3-A57583457ED6}" type="pres">
      <dgm:prSet presAssocID="{167E4B75-5DC0-47E3-8362-93C889355134}" presName="bgRect" presStyleLbl="alignNode1" presStyleIdx="0" presStyleCnt="3"/>
      <dgm:spPr/>
    </dgm:pt>
    <dgm:pt modelId="{A17CA793-30E3-4CBA-A7F1-D1F75E1243FD}" type="pres">
      <dgm:prSet presAssocID="{224AF89C-AA7C-4F26-A1A6-45D2783EA4CA}" presName="sibTransNodeRect" presStyleLbl="alignNode1" presStyleIdx="0" presStyleCnt="3">
        <dgm:presLayoutVars>
          <dgm:chMax val="0"/>
          <dgm:bulletEnabled val="1"/>
        </dgm:presLayoutVars>
      </dgm:prSet>
      <dgm:spPr/>
    </dgm:pt>
    <dgm:pt modelId="{C4E2603C-9261-4417-ACDF-8A154D663DCC}" type="pres">
      <dgm:prSet presAssocID="{167E4B75-5DC0-47E3-8362-93C889355134}" presName="nodeRect" presStyleLbl="alignNode1" presStyleIdx="0" presStyleCnt="3">
        <dgm:presLayoutVars>
          <dgm:bulletEnabled val="1"/>
        </dgm:presLayoutVars>
      </dgm:prSet>
      <dgm:spPr/>
    </dgm:pt>
    <dgm:pt modelId="{9AB3A4C6-41AE-4878-A101-A2C9AE4AEC93}" type="pres">
      <dgm:prSet presAssocID="{224AF89C-AA7C-4F26-A1A6-45D2783EA4CA}" presName="sibTrans" presStyleCnt="0"/>
      <dgm:spPr/>
    </dgm:pt>
    <dgm:pt modelId="{68975D05-8A2C-4418-B4F1-4AC627276600}" type="pres">
      <dgm:prSet presAssocID="{870419D6-E841-4F95-8663-4818C42EBBC9}" presName="compositeNode" presStyleCnt="0">
        <dgm:presLayoutVars>
          <dgm:bulletEnabled val="1"/>
        </dgm:presLayoutVars>
      </dgm:prSet>
      <dgm:spPr/>
    </dgm:pt>
    <dgm:pt modelId="{5BF2BC25-D89F-4414-B0FB-08371147BCF0}" type="pres">
      <dgm:prSet presAssocID="{870419D6-E841-4F95-8663-4818C42EBBC9}" presName="bgRect" presStyleLbl="alignNode1" presStyleIdx="1" presStyleCnt="3"/>
      <dgm:spPr/>
    </dgm:pt>
    <dgm:pt modelId="{E6370C2B-2AA6-4FA9-AAFB-B7808E82DEB4}" type="pres">
      <dgm:prSet presAssocID="{C9E585AC-70B7-495A-A89E-3D9FED6899FE}" presName="sibTransNodeRect" presStyleLbl="alignNode1" presStyleIdx="1" presStyleCnt="3">
        <dgm:presLayoutVars>
          <dgm:chMax val="0"/>
          <dgm:bulletEnabled val="1"/>
        </dgm:presLayoutVars>
      </dgm:prSet>
      <dgm:spPr/>
    </dgm:pt>
    <dgm:pt modelId="{D9E68142-C41F-4B27-BD5B-69B29569BB6C}" type="pres">
      <dgm:prSet presAssocID="{870419D6-E841-4F95-8663-4818C42EBBC9}" presName="nodeRect" presStyleLbl="alignNode1" presStyleIdx="1" presStyleCnt="3">
        <dgm:presLayoutVars>
          <dgm:bulletEnabled val="1"/>
        </dgm:presLayoutVars>
      </dgm:prSet>
      <dgm:spPr/>
    </dgm:pt>
    <dgm:pt modelId="{EA9AB92F-61C9-46E6-B7DA-01151162C062}" type="pres">
      <dgm:prSet presAssocID="{C9E585AC-70B7-495A-A89E-3D9FED6899FE}" presName="sibTrans" presStyleCnt="0"/>
      <dgm:spPr/>
    </dgm:pt>
    <dgm:pt modelId="{366CB939-B84C-4326-8F59-5D658B439490}" type="pres">
      <dgm:prSet presAssocID="{223E87F9-C954-4341-916D-17DBC10BBA47}" presName="compositeNode" presStyleCnt="0">
        <dgm:presLayoutVars>
          <dgm:bulletEnabled val="1"/>
        </dgm:presLayoutVars>
      </dgm:prSet>
      <dgm:spPr/>
    </dgm:pt>
    <dgm:pt modelId="{C419F4AA-44F3-49C9-AA97-C34951A8BA66}" type="pres">
      <dgm:prSet presAssocID="{223E87F9-C954-4341-916D-17DBC10BBA47}" presName="bgRect" presStyleLbl="alignNode1" presStyleIdx="2" presStyleCnt="3"/>
      <dgm:spPr/>
    </dgm:pt>
    <dgm:pt modelId="{3B1B7BA2-C04B-429A-8A15-6988C8B73D9F}" type="pres">
      <dgm:prSet presAssocID="{2420F122-A3D9-4DD5-B22A-A630D84D288F}" presName="sibTransNodeRect" presStyleLbl="alignNode1" presStyleIdx="2" presStyleCnt="3">
        <dgm:presLayoutVars>
          <dgm:chMax val="0"/>
          <dgm:bulletEnabled val="1"/>
        </dgm:presLayoutVars>
      </dgm:prSet>
      <dgm:spPr/>
    </dgm:pt>
    <dgm:pt modelId="{502119A7-75C2-4C4B-AEF8-6A09A019C4A9}" type="pres">
      <dgm:prSet presAssocID="{223E87F9-C954-4341-916D-17DBC10BBA47}" presName="nodeRect" presStyleLbl="alignNode1" presStyleIdx="2" presStyleCnt="3">
        <dgm:presLayoutVars>
          <dgm:bulletEnabled val="1"/>
        </dgm:presLayoutVars>
      </dgm:prSet>
      <dgm:spPr/>
    </dgm:pt>
  </dgm:ptLst>
  <dgm:cxnLst>
    <dgm:cxn modelId="{23385900-D591-4B5D-8F1A-72974AB6BB50}" srcId="{EC882283-D6B0-4894-B55A-F91AC1A58C5E}" destId="{167E4B75-5DC0-47E3-8362-93C889355134}" srcOrd="0" destOrd="0" parTransId="{E1A76CC2-9AF8-4614-BA46-A0301938465B}" sibTransId="{224AF89C-AA7C-4F26-A1A6-45D2783EA4CA}"/>
    <dgm:cxn modelId="{7284A101-169B-4A9B-8060-E281CD4BAD14}" srcId="{EC882283-D6B0-4894-B55A-F91AC1A58C5E}" destId="{223E87F9-C954-4341-916D-17DBC10BBA47}" srcOrd="2" destOrd="0" parTransId="{4CE873AD-4C1E-42ED-9667-D53EA017DE83}" sibTransId="{2420F122-A3D9-4DD5-B22A-A630D84D288F}"/>
    <dgm:cxn modelId="{0125A003-B4C9-48BB-991C-883C9DC3AE07}" type="presOf" srcId="{224AF89C-AA7C-4F26-A1A6-45D2783EA4CA}" destId="{A17CA793-30E3-4CBA-A7F1-D1F75E1243FD}" srcOrd="0" destOrd="0" presId="urn:microsoft.com/office/officeart/2016/7/layout/LinearBlockProcessNumbered"/>
    <dgm:cxn modelId="{1F361106-4AAC-4F0D-98E1-C2A186A74C20}" type="presOf" srcId="{870419D6-E841-4F95-8663-4818C42EBBC9}" destId="{5BF2BC25-D89F-4414-B0FB-08371147BCF0}" srcOrd="0" destOrd="0" presId="urn:microsoft.com/office/officeart/2016/7/layout/LinearBlockProcessNumbered"/>
    <dgm:cxn modelId="{7FCAEE18-004E-43F6-919E-25C600DEAA17}" type="presOf" srcId="{167E4B75-5DC0-47E3-8362-93C889355134}" destId="{7F4F682B-1855-42AD-86C3-A57583457ED6}" srcOrd="0" destOrd="0" presId="urn:microsoft.com/office/officeart/2016/7/layout/LinearBlockProcessNumbered"/>
    <dgm:cxn modelId="{A3739225-C9F6-481A-864D-9485B22BF165}" type="presOf" srcId="{223E87F9-C954-4341-916D-17DBC10BBA47}" destId="{502119A7-75C2-4C4B-AEF8-6A09A019C4A9}" srcOrd="1" destOrd="0" presId="urn:microsoft.com/office/officeart/2016/7/layout/LinearBlockProcessNumbered"/>
    <dgm:cxn modelId="{571EEA5D-2BBB-4FF7-B8B1-8DC2CF101E5D}" type="presOf" srcId="{EC882283-D6B0-4894-B55A-F91AC1A58C5E}" destId="{76F1F3D9-B9D1-4E35-B38F-52061B634155}" srcOrd="0" destOrd="0" presId="urn:microsoft.com/office/officeart/2016/7/layout/LinearBlockProcessNumbered"/>
    <dgm:cxn modelId="{F23EBB60-42B3-4095-8F9F-28FB1747FB44}" type="presOf" srcId="{167E4B75-5DC0-47E3-8362-93C889355134}" destId="{C4E2603C-9261-4417-ACDF-8A154D663DCC}" srcOrd="1" destOrd="0" presId="urn:microsoft.com/office/officeart/2016/7/layout/LinearBlockProcessNumbered"/>
    <dgm:cxn modelId="{DEC43945-C6A9-403F-98EE-EE568FEF0DED}" type="presOf" srcId="{870419D6-E841-4F95-8663-4818C42EBBC9}" destId="{D9E68142-C41F-4B27-BD5B-69B29569BB6C}" srcOrd="1" destOrd="0" presId="urn:microsoft.com/office/officeart/2016/7/layout/LinearBlockProcessNumbered"/>
    <dgm:cxn modelId="{ADE2EB55-2897-48C7-88D4-23222F60CA81}" type="presOf" srcId="{C9E585AC-70B7-495A-A89E-3D9FED6899FE}" destId="{E6370C2B-2AA6-4FA9-AAFB-B7808E82DEB4}" srcOrd="0" destOrd="0" presId="urn:microsoft.com/office/officeart/2016/7/layout/LinearBlockProcessNumbered"/>
    <dgm:cxn modelId="{49722656-756B-4C59-895F-A6CDFFBE7076}" srcId="{EC882283-D6B0-4894-B55A-F91AC1A58C5E}" destId="{870419D6-E841-4F95-8663-4818C42EBBC9}" srcOrd="1" destOrd="0" parTransId="{9878C48E-469D-4F24-AB53-8A4A6C4F2F02}" sibTransId="{C9E585AC-70B7-495A-A89E-3D9FED6899FE}"/>
    <dgm:cxn modelId="{8B6746B3-46D8-47BC-82D5-114A48A2F447}" type="presOf" srcId="{223E87F9-C954-4341-916D-17DBC10BBA47}" destId="{C419F4AA-44F3-49C9-AA97-C34951A8BA66}" srcOrd="0" destOrd="0" presId="urn:microsoft.com/office/officeart/2016/7/layout/LinearBlockProcessNumbered"/>
    <dgm:cxn modelId="{8BD130DB-981A-45C4-9D3B-25193FB97F0C}" type="presOf" srcId="{2420F122-A3D9-4DD5-B22A-A630D84D288F}" destId="{3B1B7BA2-C04B-429A-8A15-6988C8B73D9F}" srcOrd="0" destOrd="0" presId="urn:microsoft.com/office/officeart/2016/7/layout/LinearBlockProcessNumbered"/>
    <dgm:cxn modelId="{05268785-AA4A-4614-A772-38CF518BB3C0}" type="presParOf" srcId="{76F1F3D9-B9D1-4E35-B38F-52061B634155}" destId="{F5CC2FEC-422E-496F-B985-79788F0C6B6F}" srcOrd="0" destOrd="0" presId="urn:microsoft.com/office/officeart/2016/7/layout/LinearBlockProcessNumbered"/>
    <dgm:cxn modelId="{94A6E106-1109-41A0-A5F1-3A05623A07D7}" type="presParOf" srcId="{F5CC2FEC-422E-496F-B985-79788F0C6B6F}" destId="{7F4F682B-1855-42AD-86C3-A57583457ED6}" srcOrd="0" destOrd="0" presId="urn:microsoft.com/office/officeart/2016/7/layout/LinearBlockProcessNumbered"/>
    <dgm:cxn modelId="{A17CD634-634A-4419-940A-6B945EED874F}" type="presParOf" srcId="{F5CC2FEC-422E-496F-B985-79788F0C6B6F}" destId="{A17CA793-30E3-4CBA-A7F1-D1F75E1243FD}" srcOrd="1" destOrd="0" presId="urn:microsoft.com/office/officeart/2016/7/layout/LinearBlockProcessNumbered"/>
    <dgm:cxn modelId="{B9672589-63CC-426F-9C64-8A7B0C06675F}" type="presParOf" srcId="{F5CC2FEC-422E-496F-B985-79788F0C6B6F}" destId="{C4E2603C-9261-4417-ACDF-8A154D663DCC}" srcOrd="2" destOrd="0" presId="urn:microsoft.com/office/officeart/2016/7/layout/LinearBlockProcessNumbered"/>
    <dgm:cxn modelId="{57186A31-3821-49A6-880A-5BD962847C6D}" type="presParOf" srcId="{76F1F3D9-B9D1-4E35-B38F-52061B634155}" destId="{9AB3A4C6-41AE-4878-A101-A2C9AE4AEC93}" srcOrd="1" destOrd="0" presId="urn:microsoft.com/office/officeart/2016/7/layout/LinearBlockProcessNumbered"/>
    <dgm:cxn modelId="{1D3AF579-E54E-40BE-B43B-1913F43B05C8}" type="presParOf" srcId="{76F1F3D9-B9D1-4E35-B38F-52061B634155}" destId="{68975D05-8A2C-4418-B4F1-4AC627276600}" srcOrd="2" destOrd="0" presId="urn:microsoft.com/office/officeart/2016/7/layout/LinearBlockProcessNumbered"/>
    <dgm:cxn modelId="{5C0FC76E-D4EF-4EA7-AB11-B622663833FD}" type="presParOf" srcId="{68975D05-8A2C-4418-B4F1-4AC627276600}" destId="{5BF2BC25-D89F-4414-B0FB-08371147BCF0}" srcOrd="0" destOrd="0" presId="urn:microsoft.com/office/officeart/2016/7/layout/LinearBlockProcessNumbered"/>
    <dgm:cxn modelId="{3671E6A6-63A8-49EC-992A-823D10E0CDE8}" type="presParOf" srcId="{68975D05-8A2C-4418-B4F1-4AC627276600}" destId="{E6370C2B-2AA6-4FA9-AAFB-B7808E82DEB4}" srcOrd="1" destOrd="0" presId="urn:microsoft.com/office/officeart/2016/7/layout/LinearBlockProcessNumbered"/>
    <dgm:cxn modelId="{8292649B-8DFE-4927-AEC1-6AA7DF834A11}" type="presParOf" srcId="{68975D05-8A2C-4418-B4F1-4AC627276600}" destId="{D9E68142-C41F-4B27-BD5B-69B29569BB6C}" srcOrd="2" destOrd="0" presId="urn:microsoft.com/office/officeart/2016/7/layout/LinearBlockProcessNumbered"/>
    <dgm:cxn modelId="{AB616977-1A2F-456B-9BFE-C0DB20444B5F}" type="presParOf" srcId="{76F1F3D9-B9D1-4E35-B38F-52061B634155}" destId="{EA9AB92F-61C9-46E6-B7DA-01151162C062}" srcOrd="3" destOrd="0" presId="urn:microsoft.com/office/officeart/2016/7/layout/LinearBlockProcessNumbered"/>
    <dgm:cxn modelId="{3A3DF959-4DA9-4047-9015-40E5D095E74B}" type="presParOf" srcId="{76F1F3D9-B9D1-4E35-B38F-52061B634155}" destId="{366CB939-B84C-4326-8F59-5D658B439490}" srcOrd="4" destOrd="0" presId="urn:microsoft.com/office/officeart/2016/7/layout/LinearBlockProcessNumbered"/>
    <dgm:cxn modelId="{5D5626DB-250B-4BFA-8880-67096F5BD302}" type="presParOf" srcId="{366CB939-B84C-4326-8F59-5D658B439490}" destId="{C419F4AA-44F3-49C9-AA97-C34951A8BA66}" srcOrd="0" destOrd="0" presId="urn:microsoft.com/office/officeart/2016/7/layout/LinearBlockProcessNumbered"/>
    <dgm:cxn modelId="{5A9D38EE-4DA7-4A7D-BF08-6BB88A8DBADE}" type="presParOf" srcId="{366CB939-B84C-4326-8F59-5D658B439490}" destId="{3B1B7BA2-C04B-429A-8A15-6988C8B73D9F}" srcOrd="1" destOrd="0" presId="urn:microsoft.com/office/officeart/2016/7/layout/LinearBlockProcessNumbered"/>
    <dgm:cxn modelId="{E9573E6F-3E13-42D4-A19E-BC9939D8701D}" type="presParOf" srcId="{366CB939-B84C-4326-8F59-5D658B439490}" destId="{502119A7-75C2-4C4B-AEF8-6A09A019C4A9}" srcOrd="2" destOrd="0" presId="urn:microsoft.com/office/officeart/2016/7/layout/LinearBlock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89B7E076-66D1-452C-9C09-293269A32274}" type="doc">
      <dgm:prSet loTypeId="urn:microsoft.com/office/officeart/2005/8/layout/process1" loCatId="process" qsTypeId="urn:microsoft.com/office/officeart/2005/8/quickstyle/simple1" qsCatId="simple" csTypeId="urn:microsoft.com/office/officeart/2005/8/colors/colorful5" csCatId="colorful" phldr="1"/>
      <dgm:spPr/>
    </dgm:pt>
    <dgm:pt modelId="{AA7ED881-AAA5-4E26-85A3-660ED8B1D132}">
      <dgm:prSet phldrT="[Testo]"/>
      <dgm:spPr/>
      <dgm:t>
        <a:bodyPr/>
        <a:lstStyle/>
        <a:p>
          <a:r>
            <a:rPr lang="it-IT" dirty="0"/>
            <a:t>Tutti gli stessi obiettivi</a:t>
          </a:r>
        </a:p>
      </dgm:t>
    </dgm:pt>
    <dgm:pt modelId="{72A4504A-4D0B-486F-B533-3F5A754424CA}" type="parTrans" cxnId="{DBC07DAA-776F-4671-AF69-29F7FC7BC655}">
      <dgm:prSet/>
      <dgm:spPr/>
      <dgm:t>
        <a:bodyPr/>
        <a:lstStyle/>
        <a:p>
          <a:endParaRPr lang="it-IT"/>
        </a:p>
      </dgm:t>
    </dgm:pt>
    <dgm:pt modelId="{7B7F45AE-3432-4A7D-877F-DB7440F735A8}" type="sibTrans" cxnId="{DBC07DAA-776F-4671-AF69-29F7FC7BC655}">
      <dgm:prSet/>
      <dgm:spPr/>
      <dgm:t>
        <a:bodyPr/>
        <a:lstStyle/>
        <a:p>
          <a:endParaRPr lang="it-IT"/>
        </a:p>
      </dgm:t>
    </dgm:pt>
    <dgm:pt modelId="{00059F66-F0D2-4325-BA00-5BB4A2197703}">
      <dgm:prSet phldrT="[Testo]"/>
      <dgm:spPr/>
      <dgm:t>
        <a:bodyPr/>
        <a:lstStyle/>
        <a:p>
          <a:r>
            <a:rPr lang="it-IT" dirty="0"/>
            <a:t>I normotipi gli stessi obiettivi, i diversi esclusi, senza nessun obiettivo</a:t>
          </a:r>
        </a:p>
      </dgm:t>
    </dgm:pt>
    <dgm:pt modelId="{591452E2-DFD5-44AE-BD17-C53A1006A043}" type="parTrans" cxnId="{BE0B55C9-44F0-40D7-B91F-D0EAA2744113}">
      <dgm:prSet/>
      <dgm:spPr/>
      <dgm:t>
        <a:bodyPr/>
        <a:lstStyle/>
        <a:p>
          <a:endParaRPr lang="it-IT"/>
        </a:p>
      </dgm:t>
    </dgm:pt>
    <dgm:pt modelId="{FC8A9FDF-F2F7-4EDE-9D75-4B55F9DC9E82}" type="sibTrans" cxnId="{BE0B55C9-44F0-40D7-B91F-D0EAA2744113}">
      <dgm:prSet/>
      <dgm:spPr/>
      <dgm:t>
        <a:bodyPr/>
        <a:lstStyle/>
        <a:p>
          <a:endParaRPr lang="it-IT"/>
        </a:p>
      </dgm:t>
    </dgm:pt>
    <dgm:pt modelId="{0994715A-7253-421E-A324-5853ADEF3E9B}">
      <dgm:prSet phldrT="[Testo]"/>
      <dgm:spPr/>
      <dgm:t>
        <a:bodyPr/>
        <a:lstStyle/>
        <a:p>
          <a:r>
            <a:rPr lang="it-IT" dirty="0"/>
            <a:t>I normotipi gli stessi obiettivi, i diversi «segregati» con obiettivi diversi (minimi)</a:t>
          </a:r>
        </a:p>
      </dgm:t>
    </dgm:pt>
    <dgm:pt modelId="{581A31B4-14F6-47CA-A58E-4705DA437F3B}" type="parTrans" cxnId="{6B0D48F6-D71B-4B28-BBA1-E157B8E88A39}">
      <dgm:prSet/>
      <dgm:spPr/>
      <dgm:t>
        <a:bodyPr/>
        <a:lstStyle/>
        <a:p>
          <a:endParaRPr lang="it-IT"/>
        </a:p>
      </dgm:t>
    </dgm:pt>
    <dgm:pt modelId="{57588A7D-AA68-4F62-B053-54CD639BD054}" type="sibTrans" cxnId="{6B0D48F6-D71B-4B28-BBA1-E157B8E88A39}">
      <dgm:prSet/>
      <dgm:spPr/>
      <dgm:t>
        <a:bodyPr/>
        <a:lstStyle/>
        <a:p>
          <a:endParaRPr lang="it-IT"/>
        </a:p>
      </dgm:t>
    </dgm:pt>
    <dgm:pt modelId="{651E9A42-7D41-4DA1-8CBD-CFC93868348D}" type="pres">
      <dgm:prSet presAssocID="{89B7E076-66D1-452C-9C09-293269A32274}" presName="Name0" presStyleCnt="0">
        <dgm:presLayoutVars>
          <dgm:dir/>
          <dgm:resizeHandles val="exact"/>
        </dgm:presLayoutVars>
      </dgm:prSet>
      <dgm:spPr/>
    </dgm:pt>
    <dgm:pt modelId="{5DF558FF-104C-43B7-BE98-5CC2601D3164}" type="pres">
      <dgm:prSet presAssocID="{AA7ED881-AAA5-4E26-85A3-660ED8B1D132}" presName="node" presStyleLbl="node1" presStyleIdx="0" presStyleCnt="3">
        <dgm:presLayoutVars>
          <dgm:bulletEnabled val="1"/>
        </dgm:presLayoutVars>
      </dgm:prSet>
      <dgm:spPr/>
    </dgm:pt>
    <dgm:pt modelId="{D9D6676A-BE22-4042-842A-AE030358A318}" type="pres">
      <dgm:prSet presAssocID="{7B7F45AE-3432-4A7D-877F-DB7440F735A8}" presName="sibTrans" presStyleLbl="sibTrans2D1" presStyleIdx="0" presStyleCnt="2"/>
      <dgm:spPr/>
    </dgm:pt>
    <dgm:pt modelId="{B1AC9927-5EEF-4890-92AE-873C01244ECF}" type="pres">
      <dgm:prSet presAssocID="{7B7F45AE-3432-4A7D-877F-DB7440F735A8}" presName="connectorText" presStyleLbl="sibTrans2D1" presStyleIdx="0" presStyleCnt="2"/>
      <dgm:spPr/>
    </dgm:pt>
    <dgm:pt modelId="{17FB9BAE-EF94-43B1-A7B9-53EF1E891040}" type="pres">
      <dgm:prSet presAssocID="{00059F66-F0D2-4325-BA00-5BB4A2197703}" presName="node" presStyleLbl="node1" presStyleIdx="1" presStyleCnt="3">
        <dgm:presLayoutVars>
          <dgm:bulletEnabled val="1"/>
        </dgm:presLayoutVars>
      </dgm:prSet>
      <dgm:spPr/>
    </dgm:pt>
    <dgm:pt modelId="{784A654F-9DAB-4C27-8A82-069DE0D43D66}" type="pres">
      <dgm:prSet presAssocID="{FC8A9FDF-F2F7-4EDE-9D75-4B55F9DC9E82}" presName="sibTrans" presStyleLbl="sibTrans2D1" presStyleIdx="1" presStyleCnt="2"/>
      <dgm:spPr/>
    </dgm:pt>
    <dgm:pt modelId="{62FAC01E-AEC8-4F64-AA43-8CAF5E9E7B78}" type="pres">
      <dgm:prSet presAssocID="{FC8A9FDF-F2F7-4EDE-9D75-4B55F9DC9E82}" presName="connectorText" presStyleLbl="sibTrans2D1" presStyleIdx="1" presStyleCnt="2"/>
      <dgm:spPr/>
    </dgm:pt>
    <dgm:pt modelId="{E1531549-5E14-4300-AABF-1B9D65F43DEA}" type="pres">
      <dgm:prSet presAssocID="{0994715A-7253-421E-A324-5853ADEF3E9B}" presName="node" presStyleLbl="node1" presStyleIdx="2" presStyleCnt="3">
        <dgm:presLayoutVars>
          <dgm:bulletEnabled val="1"/>
        </dgm:presLayoutVars>
      </dgm:prSet>
      <dgm:spPr/>
    </dgm:pt>
  </dgm:ptLst>
  <dgm:cxnLst>
    <dgm:cxn modelId="{AE6C730E-4587-40B6-AE5C-A42C96A56CFE}" type="presOf" srcId="{0994715A-7253-421E-A324-5853ADEF3E9B}" destId="{E1531549-5E14-4300-AABF-1B9D65F43DEA}" srcOrd="0" destOrd="0" presId="urn:microsoft.com/office/officeart/2005/8/layout/process1"/>
    <dgm:cxn modelId="{8595C317-8151-4894-A31C-971BF25C36A3}" type="presOf" srcId="{FC8A9FDF-F2F7-4EDE-9D75-4B55F9DC9E82}" destId="{784A654F-9DAB-4C27-8A82-069DE0D43D66}" srcOrd="0" destOrd="0" presId="urn:microsoft.com/office/officeart/2005/8/layout/process1"/>
    <dgm:cxn modelId="{A311A577-1273-415C-9113-55135F76914F}" type="presOf" srcId="{AA7ED881-AAA5-4E26-85A3-660ED8B1D132}" destId="{5DF558FF-104C-43B7-BE98-5CC2601D3164}" srcOrd="0" destOrd="0" presId="urn:microsoft.com/office/officeart/2005/8/layout/process1"/>
    <dgm:cxn modelId="{EE79F878-468E-4E58-A3D7-E9922FDCAF10}" type="presOf" srcId="{89B7E076-66D1-452C-9C09-293269A32274}" destId="{651E9A42-7D41-4DA1-8CBD-CFC93868348D}" srcOrd="0" destOrd="0" presId="urn:microsoft.com/office/officeart/2005/8/layout/process1"/>
    <dgm:cxn modelId="{F038857A-7DA0-45EB-891F-DFE8DCE7DD65}" type="presOf" srcId="{00059F66-F0D2-4325-BA00-5BB4A2197703}" destId="{17FB9BAE-EF94-43B1-A7B9-53EF1E891040}" srcOrd="0" destOrd="0" presId="urn:microsoft.com/office/officeart/2005/8/layout/process1"/>
    <dgm:cxn modelId="{BAE9B583-D0A4-4A7C-940D-CF485EC1D7B1}" type="presOf" srcId="{7B7F45AE-3432-4A7D-877F-DB7440F735A8}" destId="{B1AC9927-5EEF-4890-92AE-873C01244ECF}" srcOrd="1" destOrd="0" presId="urn:microsoft.com/office/officeart/2005/8/layout/process1"/>
    <dgm:cxn modelId="{F933CE89-DBE3-407A-9A27-EB1B354C73C9}" type="presOf" srcId="{FC8A9FDF-F2F7-4EDE-9D75-4B55F9DC9E82}" destId="{62FAC01E-AEC8-4F64-AA43-8CAF5E9E7B78}" srcOrd="1" destOrd="0" presId="urn:microsoft.com/office/officeart/2005/8/layout/process1"/>
    <dgm:cxn modelId="{DBC07DAA-776F-4671-AF69-29F7FC7BC655}" srcId="{89B7E076-66D1-452C-9C09-293269A32274}" destId="{AA7ED881-AAA5-4E26-85A3-660ED8B1D132}" srcOrd="0" destOrd="0" parTransId="{72A4504A-4D0B-486F-B533-3F5A754424CA}" sibTransId="{7B7F45AE-3432-4A7D-877F-DB7440F735A8}"/>
    <dgm:cxn modelId="{DBA5C8B7-4077-475A-AF8D-0E302D886163}" type="presOf" srcId="{7B7F45AE-3432-4A7D-877F-DB7440F735A8}" destId="{D9D6676A-BE22-4042-842A-AE030358A318}" srcOrd="0" destOrd="0" presId="urn:microsoft.com/office/officeart/2005/8/layout/process1"/>
    <dgm:cxn modelId="{BE0B55C9-44F0-40D7-B91F-D0EAA2744113}" srcId="{89B7E076-66D1-452C-9C09-293269A32274}" destId="{00059F66-F0D2-4325-BA00-5BB4A2197703}" srcOrd="1" destOrd="0" parTransId="{591452E2-DFD5-44AE-BD17-C53A1006A043}" sibTransId="{FC8A9FDF-F2F7-4EDE-9D75-4B55F9DC9E82}"/>
    <dgm:cxn modelId="{6B0D48F6-D71B-4B28-BBA1-E157B8E88A39}" srcId="{89B7E076-66D1-452C-9C09-293269A32274}" destId="{0994715A-7253-421E-A324-5853ADEF3E9B}" srcOrd="2" destOrd="0" parTransId="{581A31B4-14F6-47CA-A58E-4705DA437F3B}" sibTransId="{57588A7D-AA68-4F62-B053-54CD639BD054}"/>
    <dgm:cxn modelId="{8D9EE61C-CF23-4F6A-9A51-2DCFD2536A27}" type="presParOf" srcId="{651E9A42-7D41-4DA1-8CBD-CFC93868348D}" destId="{5DF558FF-104C-43B7-BE98-5CC2601D3164}" srcOrd="0" destOrd="0" presId="urn:microsoft.com/office/officeart/2005/8/layout/process1"/>
    <dgm:cxn modelId="{2C117A1C-90EC-42AC-BD42-765D4FCD3F8B}" type="presParOf" srcId="{651E9A42-7D41-4DA1-8CBD-CFC93868348D}" destId="{D9D6676A-BE22-4042-842A-AE030358A318}" srcOrd="1" destOrd="0" presId="urn:microsoft.com/office/officeart/2005/8/layout/process1"/>
    <dgm:cxn modelId="{A1219317-2E53-49D2-86E5-3411D18AFAC6}" type="presParOf" srcId="{D9D6676A-BE22-4042-842A-AE030358A318}" destId="{B1AC9927-5EEF-4890-92AE-873C01244ECF}" srcOrd="0" destOrd="0" presId="urn:microsoft.com/office/officeart/2005/8/layout/process1"/>
    <dgm:cxn modelId="{F326080A-EB5E-48B2-B243-F3530793939B}" type="presParOf" srcId="{651E9A42-7D41-4DA1-8CBD-CFC93868348D}" destId="{17FB9BAE-EF94-43B1-A7B9-53EF1E891040}" srcOrd="2" destOrd="0" presId="urn:microsoft.com/office/officeart/2005/8/layout/process1"/>
    <dgm:cxn modelId="{31493F83-CEEB-4A9F-BA82-B0359534B329}" type="presParOf" srcId="{651E9A42-7D41-4DA1-8CBD-CFC93868348D}" destId="{784A654F-9DAB-4C27-8A82-069DE0D43D66}" srcOrd="3" destOrd="0" presId="urn:microsoft.com/office/officeart/2005/8/layout/process1"/>
    <dgm:cxn modelId="{0DA1C826-220C-4AAC-84AA-751EB5F0A3FA}" type="presParOf" srcId="{784A654F-9DAB-4C27-8A82-069DE0D43D66}" destId="{62FAC01E-AEC8-4F64-AA43-8CAF5E9E7B78}" srcOrd="0" destOrd="0" presId="urn:microsoft.com/office/officeart/2005/8/layout/process1"/>
    <dgm:cxn modelId="{9470A184-E348-4DFE-82C1-D026B2CD9422}" type="presParOf" srcId="{651E9A42-7D41-4DA1-8CBD-CFC93868348D}" destId="{E1531549-5E14-4300-AABF-1B9D65F43DEA}"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89B7E076-66D1-452C-9C09-293269A32274}" type="doc">
      <dgm:prSet loTypeId="urn:microsoft.com/office/officeart/2005/8/layout/process1" loCatId="process" qsTypeId="urn:microsoft.com/office/officeart/2005/8/quickstyle/simple1" qsCatId="simple" csTypeId="urn:microsoft.com/office/officeart/2005/8/colors/colorful5" csCatId="colorful" phldr="1"/>
      <dgm:spPr/>
    </dgm:pt>
    <dgm:pt modelId="{AA7ED881-AAA5-4E26-85A3-660ED8B1D132}">
      <dgm:prSet phldrT="[Testo]"/>
      <dgm:spPr/>
      <dgm:t>
        <a:bodyPr/>
        <a:lstStyle/>
        <a:p>
          <a:r>
            <a:rPr lang="it-IT" dirty="0"/>
            <a:t>Normotipi e diversi insieme, con obiettivi diversi</a:t>
          </a:r>
        </a:p>
      </dgm:t>
    </dgm:pt>
    <dgm:pt modelId="{72A4504A-4D0B-486F-B533-3F5A754424CA}" type="parTrans" cxnId="{DBC07DAA-776F-4671-AF69-29F7FC7BC655}">
      <dgm:prSet/>
      <dgm:spPr/>
      <dgm:t>
        <a:bodyPr/>
        <a:lstStyle/>
        <a:p>
          <a:endParaRPr lang="it-IT"/>
        </a:p>
      </dgm:t>
    </dgm:pt>
    <dgm:pt modelId="{7B7F45AE-3432-4A7D-877F-DB7440F735A8}" type="sibTrans" cxnId="{DBC07DAA-776F-4671-AF69-29F7FC7BC655}">
      <dgm:prSet/>
      <dgm:spPr/>
      <dgm:t>
        <a:bodyPr/>
        <a:lstStyle/>
        <a:p>
          <a:endParaRPr lang="it-IT"/>
        </a:p>
      </dgm:t>
    </dgm:pt>
    <dgm:pt modelId="{00059F66-F0D2-4325-BA00-5BB4A2197703}">
      <dgm:prSet phldrT="[Testo]"/>
      <dgm:spPr/>
      <dgm:t>
        <a:bodyPr/>
        <a:lstStyle/>
        <a:p>
          <a:r>
            <a:rPr lang="it-IT" dirty="0"/>
            <a:t>Abbattuto il concetto di normo tipo, obiettivo COMUNE uguale, raggiungere il massimo in base alle proprie specifiche capacità, competenze, attitudini ed abilità, il che determina OBIETTIVI SPECIFICI diversi, perché costruiti </a:t>
          </a:r>
          <a:r>
            <a:rPr lang="it-IT" dirty="0" err="1"/>
            <a:t>sartorialmente</a:t>
          </a:r>
          <a:r>
            <a:rPr lang="it-IT" dirty="0"/>
            <a:t> sul singolo</a:t>
          </a:r>
        </a:p>
      </dgm:t>
    </dgm:pt>
    <dgm:pt modelId="{591452E2-DFD5-44AE-BD17-C53A1006A043}" type="parTrans" cxnId="{BE0B55C9-44F0-40D7-B91F-D0EAA2744113}">
      <dgm:prSet/>
      <dgm:spPr/>
      <dgm:t>
        <a:bodyPr/>
        <a:lstStyle/>
        <a:p>
          <a:endParaRPr lang="it-IT"/>
        </a:p>
      </dgm:t>
    </dgm:pt>
    <dgm:pt modelId="{FC8A9FDF-F2F7-4EDE-9D75-4B55F9DC9E82}" type="sibTrans" cxnId="{BE0B55C9-44F0-40D7-B91F-D0EAA2744113}">
      <dgm:prSet/>
      <dgm:spPr/>
      <dgm:t>
        <a:bodyPr/>
        <a:lstStyle/>
        <a:p>
          <a:endParaRPr lang="it-IT"/>
        </a:p>
      </dgm:t>
    </dgm:pt>
    <dgm:pt modelId="{651E9A42-7D41-4DA1-8CBD-CFC93868348D}" type="pres">
      <dgm:prSet presAssocID="{89B7E076-66D1-452C-9C09-293269A32274}" presName="Name0" presStyleCnt="0">
        <dgm:presLayoutVars>
          <dgm:dir/>
          <dgm:resizeHandles val="exact"/>
        </dgm:presLayoutVars>
      </dgm:prSet>
      <dgm:spPr/>
    </dgm:pt>
    <dgm:pt modelId="{5DF558FF-104C-43B7-BE98-5CC2601D3164}" type="pres">
      <dgm:prSet presAssocID="{AA7ED881-AAA5-4E26-85A3-660ED8B1D132}" presName="node" presStyleLbl="node1" presStyleIdx="0" presStyleCnt="2">
        <dgm:presLayoutVars>
          <dgm:bulletEnabled val="1"/>
        </dgm:presLayoutVars>
      </dgm:prSet>
      <dgm:spPr/>
    </dgm:pt>
    <dgm:pt modelId="{D9D6676A-BE22-4042-842A-AE030358A318}" type="pres">
      <dgm:prSet presAssocID="{7B7F45AE-3432-4A7D-877F-DB7440F735A8}" presName="sibTrans" presStyleLbl="sibTrans2D1" presStyleIdx="0" presStyleCnt="1"/>
      <dgm:spPr/>
    </dgm:pt>
    <dgm:pt modelId="{B1AC9927-5EEF-4890-92AE-873C01244ECF}" type="pres">
      <dgm:prSet presAssocID="{7B7F45AE-3432-4A7D-877F-DB7440F735A8}" presName="connectorText" presStyleLbl="sibTrans2D1" presStyleIdx="0" presStyleCnt="1"/>
      <dgm:spPr/>
    </dgm:pt>
    <dgm:pt modelId="{17FB9BAE-EF94-43B1-A7B9-53EF1E891040}" type="pres">
      <dgm:prSet presAssocID="{00059F66-F0D2-4325-BA00-5BB4A2197703}" presName="node" presStyleLbl="node1" presStyleIdx="1" presStyleCnt="2">
        <dgm:presLayoutVars>
          <dgm:bulletEnabled val="1"/>
        </dgm:presLayoutVars>
      </dgm:prSet>
      <dgm:spPr/>
    </dgm:pt>
  </dgm:ptLst>
  <dgm:cxnLst>
    <dgm:cxn modelId="{A311A577-1273-415C-9113-55135F76914F}" type="presOf" srcId="{AA7ED881-AAA5-4E26-85A3-660ED8B1D132}" destId="{5DF558FF-104C-43B7-BE98-5CC2601D3164}" srcOrd="0" destOrd="0" presId="urn:microsoft.com/office/officeart/2005/8/layout/process1"/>
    <dgm:cxn modelId="{EE79F878-468E-4E58-A3D7-E9922FDCAF10}" type="presOf" srcId="{89B7E076-66D1-452C-9C09-293269A32274}" destId="{651E9A42-7D41-4DA1-8CBD-CFC93868348D}" srcOrd="0" destOrd="0" presId="urn:microsoft.com/office/officeart/2005/8/layout/process1"/>
    <dgm:cxn modelId="{F038857A-7DA0-45EB-891F-DFE8DCE7DD65}" type="presOf" srcId="{00059F66-F0D2-4325-BA00-5BB4A2197703}" destId="{17FB9BAE-EF94-43B1-A7B9-53EF1E891040}" srcOrd="0" destOrd="0" presId="urn:microsoft.com/office/officeart/2005/8/layout/process1"/>
    <dgm:cxn modelId="{BAE9B583-D0A4-4A7C-940D-CF485EC1D7B1}" type="presOf" srcId="{7B7F45AE-3432-4A7D-877F-DB7440F735A8}" destId="{B1AC9927-5EEF-4890-92AE-873C01244ECF}" srcOrd="1" destOrd="0" presId="urn:microsoft.com/office/officeart/2005/8/layout/process1"/>
    <dgm:cxn modelId="{DBC07DAA-776F-4671-AF69-29F7FC7BC655}" srcId="{89B7E076-66D1-452C-9C09-293269A32274}" destId="{AA7ED881-AAA5-4E26-85A3-660ED8B1D132}" srcOrd="0" destOrd="0" parTransId="{72A4504A-4D0B-486F-B533-3F5A754424CA}" sibTransId="{7B7F45AE-3432-4A7D-877F-DB7440F735A8}"/>
    <dgm:cxn modelId="{DBA5C8B7-4077-475A-AF8D-0E302D886163}" type="presOf" srcId="{7B7F45AE-3432-4A7D-877F-DB7440F735A8}" destId="{D9D6676A-BE22-4042-842A-AE030358A318}" srcOrd="0" destOrd="0" presId="urn:microsoft.com/office/officeart/2005/8/layout/process1"/>
    <dgm:cxn modelId="{BE0B55C9-44F0-40D7-B91F-D0EAA2744113}" srcId="{89B7E076-66D1-452C-9C09-293269A32274}" destId="{00059F66-F0D2-4325-BA00-5BB4A2197703}" srcOrd="1" destOrd="0" parTransId="{591452E2-DFD5-44AE-BD17-C53A1006A043}" sibTransId="{FC8A9FDF-F2F7-4EDE-9D75-4B55F9DC9E82}"/>
    <dgm:cxn modelId="{8D9EE61C-CF23-4F6A-9A51-2DCFD2536A27}" type="presParOf" srcId="{651E9A42-7D41-4DA1-8CBD-CFC93868348D}" destId="{5DF558FF-104C-43B7-BE98-5CC2601D3164}" srcOrd="0" destOrd="0" presId="urn:microsoft.com/office/officeart/2005/8/layout/process1"/>
    <dgm:cxn modelId="{2C117A1C-90EC-42AC-BD42-765D4FCD3F8B}" type="presParOf" srcId="{651E9A42-7D41-4DA1-8CBD-CFC93868348D}" destId="{D9D6676A-BE22-4042-842A-AE030358A318}" srcOrd="1" destOrd="0" presId="urn:microsoft.com/office/officeart/2005/8/layout/process1"/>
    <dgm:cxn modelId="{A1219317-2E53-49D2-86E5-3411D18AFAC6}" type="presParOf" srcId="{D9D6676A-BE22-4042-842A-AE030358A318}" destId="{B1AC9927-5EEF-4890-92AE-873C01244ECF}" srcOrd="0" destOrd="0" presId="urn:microsoft.com/office/officeart/2005/8/layout/process1"/>
    <dgm:cxn modelId="{F326080A-EB5E-48B2-B243-F3530793939B}" type="presParOf" srcId="{651E9A42-7D41-4DA1-8CBD-CFC93868348D}" destId="{17FB9BAE-EF94-43B1-A7B9-53EF1E891040}" srcOrd="2" destOrd="0" presId="urn:microsoft.com/office/officeart/2005/8/layout/process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3B80F17E-1BC6-46CE-90CC-1D002B206780}" type="doc">
      <dgm:prSet loTypeId="urn:microsoft.com/office/officeart/2005/8/layout/hierarchy2" loCatId="hierarchy" qsTypeId="urn:microsoft.com/office/officeart/2005/8/quickstyle/simple1" qsCatId="simple" csTypeId="urn:microsoft.com/office/officeart/2005/8/colors/colorful5" csCatId="colorful" phldr="1"/>
      <dgm:spPr/>
      <dgm:t>
        <a:bodyPr/>
        <a:lstStyle/>
        <a:p>
          <a:endParaRPr lang="it-IT"/>
        </a:p>
      </dgm:t>
    </dgm:pt>
    <dgm:pt modelId="{AFF07AB7-980E-4E9D-9653-659D6B8AF105}">
      <dgm:prSet phldrT="[Testo]"/>
      <dgm:spPr/>
      <dgm:t>
        <a:bodyPr/>
        <a:lstStyle/>
        <a:p>
          <a:r>
            <a:rPr lang="it-IT" dirty="0"/>
            <a:t>BES</a:t>
          </a:r>
        </a:p>
      </dgm:t>
    </dgm:pt>
    <dgm:pt modelId="{CBDEC577-2CEC-4F0B-8B3E-893309ED7897}" type="parTrans" cxnId="{D03CEDC8-032F-4432-A345-9BCAC9D9E0F9}">
      <dgm:prSet/>
      <dgm:spPr/>
      <dgm:t>
        <a:bodyPr/>
        <a:lstStyle/>
        <a:p>
          <a:endParaRPr lang="it-IT"/>
        </a:p>
      </dgm:t>
    </dgm:pt>
    <dgm:pt modelId="{C4BD11EE-7BC4-4F99-951C-C49E35F66A26}" type="sibTrans" cxnId="{D03CEDC8-032F-4432-A345-9BCAC9D9E0F9}">
      <dgm:prSet/>
      <dgm:spPr/>
      <dgm:t>
        <a:bodyPr/>
        <a:lstStyle/>
        <a:p>
          <a:endParaRPr lang="it-IT"/>
        </a:p>
      </dgm:t>
    </dgm:pt>
    <dgm:pt modelId="{7FBE8EBC-5462-4D17-8122-9BD0A7B54A56}">
      <dgm:prSet phldrT="[Testo]"/>
      <dgm:spPr/>
      <dgm:t>
        <a:bodyPr/>
        <a:lstStyle/>
        <a:p>
          <a:r>
            <a:rPr lang="it-IT" dirty="0"/>
            <a:t>Disabilità</a:t>
          </a:r>
        </a:p>
      </dgm:t>
    </dgm:pt>
    <dgm:pt modelId="{5BC06F0C-0538-4B6D-B101-C59763AB5FCE}" type="parTrans" cxnId="{EB5C5096-D43C-458F-ADCA-E634D5FB80E1}">
      <dgm:prSet/>
      <dgm:spPr/>
      <dgm:t>
        <a:bodyPr/>
        <a:lstStyle/>
        <a:p>
          <a:endParaRPr lang="it-IT"/>
        </a:p>
      </dgm:t>
    </dgm:pt>
    <dgm:pt modelId="{0EEF235A-97E3-496F-9330-C81372AB2BF4}" type="sibTrans" cxnId="{EB5C5096-D43C-458F-ADCA-E634D5FB80E1}">
      <dgm:prSet/>
      <dgm:spPr/>
      <dgm:t>
        <a:bodyPr/>
        <a:lstStyle/>
        <a:p>
          <a:endParaRPr lang="it-IT"/>
        </a:p>
      </dgm:t>
    </dgm:pt>
    <dgm:pt modelId="{5FCADCDE-9697-4556-9563-BBA539EC3BA9}">
      <dgm:prSet phldrT="[Testo]"/>
      <dgm:spPr/>
      <dgm:t>
        <a:bodyPr/>
        <a:lstStyle/>
        <a:p>
          <a:r>
            <a:rPr lang="it-IT" dirty="0"/>
            <a:t>Disciplinati dalla L. 104 del 1992</a:t>
          </a:r>
        </a:p>
      </dgm:t>
    </dgm:pt>
    <dgm:pt modelId="{40499CF6-5BCB-47ED-9D05-F207122662D8}" type="parTrans" cxnId="{9B27AD34-6759-424E-BDA8-72A33A634676}">
      <dgm:prSet/>
      <dgm:spPr/>
      <dgm:t>
        <a:bodyPr/>
        <a:lstStyle/>
        <a:p>
          <a:endParaRPr lang="it-IT"/>
        </a:p>
      </dgm:t>
    </dgm:pt>
    <dgm:pt modelId="{367C6977-4AB0-4A60-A20F-C3F051F66A83}" type="sibTrans" cxnId="{9B27AD34-6759-424E-BDA8-72A33A634676}">
      <dgm:prSet/>
      <dgm:spPr/>
      <dgm:t>
        <a:bodyPr/>
        <a:lstStyle/>
        <a:p>
          <a:endParaRPr lang="it-IT"/>
        </a:p>
      </dgm:t>
    </dgm:pt>
    <dgm:pt modelId="{0F62C66A-E8D1-4A1A-99BA-65A8ACD14923}">
      <dgm:prSet phldrT="[Testo]"/>
      <dgm:spPr/>
      <dgm:t>
        <a:bodyPr/>
        <a:lstStyle/>
        <a:p>
          <a:r>
            <a:rPr lang="it-IT" dirty="0"/>
            <a:t>Disturbi dell’apprendimento</a:t>
          </a:r>
        </a:p>
      </dgm:t>
    </dgm:pt>
    <dgm:pt modelId="{5D6F4547-4589-4BE1-804A-7A5D477AAD92}" type="parTrans" cxnId="{D664C435-5629-446A-96BA-9B7329C940F7}">
      <dgm:prSet/>
      <dgm:spPr/>
      <dgm:t>
        <a:bodyPr/>
        <a:lstStyle/>
        <a:p>
          <a:endParaRPr lang="it-IT"/>
        </a:p>
      </dgm:t>
    </dgm:pt>
    <dgm:pt modelId="{CED4A45F-3892-42D3-8808-64824F0ED7D4}" type="sibTrans" cxnId="{D664C435-5629-446A-96BA-9B7329C940F7}">
      <dgm:prSet/>
      <dgm:spPr/>
      <dgm:t>
        <a:bodyPr/>
        <a:lstStyle/>
        <a:p>
          <a:endParaRPr lang="it-IT"/>
        </a:p>
      </dgm:t>
    </dgm:pt>
    <dgm:pt modelId="{E6B857FC-91AF-4E3A-A6E0-356F07575C6C}">
      <dgm:prSet phldrT="[Testo]"/>
      <dgm:spPr/>
      <dgm:t>
        <a:bodyPr/>
        <a:lstStyle/>
        <a:p>
          <a:r>
            <a:rPr lang="it-IT" dirty="0"/>
            <a:t>Sostegno</a:t>
          </a:r>
        </a:p>
      </dgm:t>
    </dgm:pt>
    <dgm:pt modelId="{64FC23BB-60D0-4CB4-A1A9-5A663B696AAD}" type="parTrans" cxnId="{C79E0F9A-C4BA-4467-ABAF-EF401668E10D}">
      <dgm:prSet/>
      <dgm:spPr/>
      <dgm:t>
        <a:bodyPr/>
        <a:lstStyle/>
        <a:p>
          <a:endParaRPr lang="it-IT"/>
        </a:p>
      </dgm:t>
    </dgm:pt>
    <dgm:pt modelId="{3D95CD77-DBB7-434A-87EF-68E743D2081F}" type="sibTrans" cxnId="{C79E0F9A-C4BA-4467-ABAF-EF401668E10D}">
      <dgm:prSet/>
      <dgm:spPr/>
      <dgm:t>
        <a:bodyPr/>
        <a:lstStyle/>
        <a:p>
          <a:endParaRPr lang="it-IT"/>
        </a:p>
      </dgm:t>
    </dgm:pt>
    <dgm:pt modelId="{F9C4F38D-56E1-4132-BE45-E25E5A949524}">
      <dgm:prSet phldrT="[Testo]"/>
      <dgm:spPr/>
      <dgm:t>
        <a:bodyPr/>
        <a:lstStyle/>
        <a:p>
          <a:r>
            <a:rPr lang="it-IT" dirty="0"/>
            <a:t>Disturbi specifici dell’apprendimento, codificati (L. 170/10)</a:t>
          </a:r>
        </a:p>
      </dgm:t>
    </dgm:pt>
    <dgm:pt modelId="{2BF2A5CA-4DC9-497B-8DDD-2449BC2A18BB}" type="parTrans" cxnId="{82C2F7E8-B82F-4957-B11D-E71D3A0E2F42}">
      <dgm:prSet/>
      <dgm:spPr/>
      <dgm:t>
        <a:bodyPr/>
        <a:lstStyle/>
        <a:p>
          <a:endParaRPr lang="it-IT"/>
        </a:p>
      </dgm:t>
    </dgm:pt>
    <dgm:pt modelId="{765D0BBC-F207-40FC-8CB3-C853BEEF7734}" type="sibTrans" cxnId="{82C2F7E8-B82F-4957-B11D-E71D3A0E2F42}">
      <dgm:prSet/>
      <dgm:spPr/>
      <dgm:t>
        <a:bodyPr/>
        <a:lstStyle/>
        <a:p>
          <a:endParaRPr lang="it-IT"/>
        </a:p>
      </dgm:t>
    </dgm:pt>
    <dgm:pt modelId="{D16199D0-147D-4C37-ACDF-87E68168C1DF}">
      <dgm:prSet phldrT="[Testo]"/>
      <dgm:spPr/>
      <dgm:t>
        <a:bodyPr/>
        <a:lstStyle/>
        <a:p>
          <a:r>
            <a:rPr lang="it-IT" dirty="0"/>
            <a:t>Altri disturbi dell’apprendimento (D.M. 27 dic. 2012), es. deficit del linguaggio, della coordinazione</a:t>
          </a:r>
        </a:p>
      </dgm:t>
    </dgm:pt>
    <dgm:pt modelId="{6A56B6FE-D2F3-4B76-B3AF-CA522103C16C}" type="parTrans" cxnId="{B6E690E7-DC2F-447D-95D5-1A2B712C1C28}">
      <dgm:prSet/>
      <dgm:spPr/>
      <dgm:t>
        <a:bodyPr/>
        <a:lstStyle/>
        <a:p>
          <a:endParaRPr lang="it-IT"/>
        </a:p>
      </dgm:t>
    </dgm:pt>
    <dgm:pt modelId="{877E56F6-85B6-4F25-9AEA-E95E32F96E80}" type="sibTrans" cxnId="{B6E690E7-DC2F-447D-95D5-1A2B712C1C28}">
      <dgm:prSet/>
      <dgm:spPr/>
      <dgm:t>
        <a:bodyPr/>
        <a:lstStyle/>
        <a:p>
          <a:endParaRPr lang="it-IT"/>
        </a:p>
      </dgm:t>
    </dgm:pt>
    <dgm:pt modelId="{962FB355-AA2A-4817-8EAF-631F6F8CBC4B}">
      <dgm:prSet phldrT="[Testo]"/>
      <dgm:spPr/>
      <dgm:t>
        <a:bodyPr/>
        <a:lstStyle/>
        <a:p>
          <a:r>
            <a:rPr lang="it-IT" dirty="0"/>
            <a:t>Analoghe modalità</a:t>
          </a:r>
        </a:p>
      </dgm:t>
    </dgm:pt>
    <dgm:pt modelId="{980C3C5E-42E7-4F1F-90A8-FAF6F79DF028}" type="parTrans" cxnId="{AE28FF04-DE67-492A-A6A3-FC5CD8B6744B}">
      <dgm:prSet/>
      <dgm:spPr/>
      <dgm:t>
        <a:bodyPr/>
        <a:lstStyle/>
        <a:p>
          <a:endParaRPr lang="it-IT"/>
        </a:p>
      </dgm:t>
    </dgm:pt>
    <dgm:pt modelId="{E3E27BD8-7702-4C8E-98A6-FCE5FFB4D940}" type="sibTrans" cxnId="{AE28FF04-DE67-492A-A6A3-FC5CD8B6744B}">
      <dgm:prSet/>
      <dgm:spPr/>
      <dgm:t>
        <a:bodyPr/>
        <a:lstStyle/>
        <a:p>
          <a:endParaRPr lang="it-IT"/>
        </a:p>
      </dgm:t>
    </dgm:pt>
    <dgm:pt modelId="{61E0B9F0-280F-450C-A0B8-E3EEA929CC16}">
      <dgm:prSet phldrT="[Testo]"/>
      <dgm:spPr/>
      <dgm:t>
        <a:bodyPr/>
        <a:lstStyle/>
        <a:p>
          <a:r>
            <a:rPr lang="it-IT" dirty="0"/>
            <a:t>PDP</a:t>
          </a:r>
        </a:p>
      </dgm:t>
    </dgm:pt>
    <dgm:pt modelId="{784BD2B4-3585-4BAA-BFBE-570375C970F5}" type="parTrans" cxnId="{A8AB055F-4782-42B5-AD8B-E3E77EAB7141}">
      <dgm:prSet/>
      <dgm:spPr/>
      <dgm:t>
        <a:bodyPr/>
        <a:lstStyle/>
        <a:p>
          <a:endParaRPr lang="it-IT"/>
        </a:p>
      </dgm:t>
    </dgm:pt>
    <dgm:pt modelId="{61F4CC7B-FD85-4015-ACB8-AD18F5A0CB23}" type="sibTrans" cxnId="{A8AB055F-4782-42B5-AD8B-E3E77EAB7141}">
      <dgm:prSet/>
      <dgm:spPr/>
      <dgm:t>
        <a:bodyPr/>
        <a:lstStyle/>
        <a:p>
          <a:endParaRPr lang="it-IT"/>
        </a:p>
      </dgm:t>
    </dgm:pt>
    <dgm:pt modelId="{7736530F-A2F1-4ADD-A854-C079E5C8416A}">
      <dgm:prSet phldrT="[Testo]"/>
      <dgm:spPr/>
      <dgm:t>
        <a:bodyPr/>
        <a:lstStyle/>
        <a:p>
          <a:r>
            <a:rPr lang="it-IT" dirty="0"/>
            <a:t>Svantaggi socio-culturali</a:t>
          </a:r>
        </a:p>
      </dgm:t>
    </dgm:pt>
    <dgm:pt modelId="{9E0B848B-DC73-48A0-B3A2-87F2DBB436D7}" type="parTrans" cxnId="{F8E32CB5-F79B-4B66-9316-52E590FF3C17}">
      <dgm:prSet/>
      <dgm:spPr/>
      <dgm:t>
        <a:bodyPr/>
        <a:lstStyle/>
        <a:p>
          <a:endParaRPr lang="it-IT"/>
        </a:p>
      </dgm:t>
    </dgm:pt>
    <dgm:pt modelId="{CB65E1D5-1CCE-4519-AD8E-861BA47E246A}" type="sibTrans" cxnId="{F8E32CB5-F79B-4B66-9316-52E590FF3C17}">
      <dgm:prSet/>
      <dgm:spPr/>
      <dgm:t>
        <a:bodyPr/>
        <a:lstStyle/>
        <a:p>
          <a:endParaRPr lang="it-IT"/>
        </a:p>
      </dgm:t>
    </dgm:pt>
    <dgm:pt modelId="{F676A203-6BD5-4DC8-A414-910250C64B71}">
      <dgm:prSet phldrT="[Testo]"/>
      <dgm:spPr/>
      <dgm:t>
        <a:bodyPr/>
        <a:lstStyle/>
        <a:p>
          <a:r>
            <a:rPr lang="it-IT" dirty="0"/>
            <a:t>Svantaggio culturale (stranieri, barriere linguistiche)</a:t>
          </a:r>
        </a:p>
      </dgm:t>
    </dgm:pt>
    <dgm:pt modelId="{7A2A48F7-7334-4C7F-BE60-14F3E615590B}" type="parTrans" cxnId="{09779B19-DE46-4D3F-8EAB-792E19B8F37C}">
      <dgm:prSet/>
      <dgm:spPr/>
      <dgm:t>
        <a:bodyPr/>
        <a:lstStyle/>
        <a:p>
          <a:endParaRPr lang="it-IT"/>
        </a:p>
      </dgm:t>
    </dgm:pt>
    <dgm:pt modelId="{C5EED22D-C2AA-4351-A88E-36F3DB176A04}" type="sibTrans" cxnId="{09779B19-DE46-4D3F-8EAB-792E19B8F37C}">
      <dgm:prSet/>
      <dgm:spPr/>
      <dgm:t>
        <a:bodyPr/>
        <a:lstStyle/>
        <a:p>
          <a:endParaRPr lang="it-IT"/>
        </a:p>
      </dgm:t>
    </dgm:pt>
    <dgm:pt modelId="{A90349B7-A24C-4931-BB84-78C83854ADCA}">
      <dgm:prSet phldrT="[Testo]"/>
      <dgm:spPr/>
      <dgm:t>
        <a:bodyPr/>
        <a:lstStyle/>
        <a:p>
          <a:r>
            <a:rPr lang="it-IT" dirty="0"/>
            <a:t>Situazioni di grave svantaggio economico o sociale, emarginazione</a:t>
          </a:r>
        </a:p>
      </dgm:t>
    </dgm:pt>
    <dgm:pt modelId="{45BD4595-7B30-4931-856A-41D58F36199D}" type="parTrans" cxnId="{8451343A-5DAF-4EC9-BE0E-EB20A4007A52}">
      <dgm:prSet/>
      <dgm:spPr/>
      <dgm:t>
        <a:bodyPr/>
        <a:lstStyle/>
        <a:p>
          <a:endParaRPr lang="it-IT"/>
        </a:p>
      </dgm:t>
    </dgm:pt>
    <dgm:pt modelId="{77D64036-9EC9-4396-BFEC-E743DE04E349}" type="sibTrans" cxnId="{8451343A-5DAF-4EC9-BE0E-EB20A4007A52}">
      <dgm:prSet/>
      <dgm:spPr/>
      <dgm:t>
        <a:bodyPr/>
        <a:lstStyle/>
        <a:p>
          <a:endParaRPr lang="it-IT"/>
        </a:p>
      </dgm:t>
    </dgm:pt>
    <dgm:pt modelId="{73CADAC1-2818-4B41-8B31-2538E3F77B9A}" type="pres">
      <dgm:prSet presAssocID="{3B80F17E-1BC6-46CE-90CC-1D002B206780}" presName="diagram" presStyleCnt="0">
        <dgm:presLayoutVars>
          <dgm:chPref val="1"/>
          <dgm:dir/>
          <dgm:animOne val="branch"/>
          <dgm:animLvl val="lvl"/>
          <dgm:resizeHandles val="exact"/>
        </dgm:presLayoutVars>
      </dgm:prSet>
      <dgm:spPr/>
    </dgm:pt>
    <dgm:pt modelId="{3D5C312A-995D-4135-9C24-118E83BB522C}" type="pres">
      <dgm:prSet presAssocID="{AFF07AB7-980E-4E9D-9653-659D6B8AF105}" presName="root1" presStyleCnt="0"/>
      <dgm:spPr/>
    </dgm:pt>
    <dgm:pt modelId="{99DE561A-0B11-4192-A810-F0200AD9A4E5}" type="pres">
      <dgm:prSet presAssocID="{AFF07AB7-980E-4E9D-9653-659D6B8AF105}" presName="LevelOneTextNode" presStyleLbl="node0" presStyleIdx="0" presStyleCnt="1">
        <dgm:presLayoutVars>
          <dgm:chPref val="3"/>
        </dgm:presLayoutVars>
      </dgm:prSet>
      <dgm:spPr/>
    </dgm:pt>
    <dgm:pt modelId="{F0BA2A2E-D9DA-48F0-80FB-E805D80277FF}" type="pres">
      <dgm:prSet presAssocID="{AFF07AB7-980E-4E9D-9653-659D6B8AF105}" presName="level2hierChild" presStyleCnt="0"/>
      <dgm:spPr/>
    </dgm:pt>
    <dgm:pt modelId="{798B010C-A289-49E8-BC96-7438B876B2E0}" type="pres">
      <dgm:prSet presAssocID="{5BC06F0C-0538-4B6D-B101-C59763AB5FCE}" presName="conn2-1" presStyleLbl="parChTrans1D2" presStyleIdx="0" presStyleCnt="3"/>
      <dgm:spPr/>
    </dgm:pt>
    <dgm:pt modelId="{9DBBE53F-9E53-4C6D-9746-7CC3C39376C0}" type="pres">
      <dgm:prSet presAssocID="{5BC06F0C-0538-4B6D-B101-C59763AB5FCE}" presName="connTx" presStyleLbl="parChTrans1D2" presStyleIdx="0" presStyleCnt="3"/>
      <dgm:spPr/>
    </dgm:pt>
    <dgm:pt modelId="{5C139A82-ECC2-49F2-A821-2303211724A2}" type="pres">
      <dgm:prSet presAssocID="{7FBE8EBC-5462-4D17-8122-9BD0A7B54A56}" presName="root2" presStyleCnt="0"/>
      <dgm:spPr/>
    </dgm:pt>
    <dgm:pt modelId="{C4E51C39-0BB7-4FC5-8B43-CB7CA632BCD4}" type="pres">
      <dgm:prSet presAssocID="{7FBE8EBC-5462-4D17-8122-9BD0A7B54A56}" presName="LevelTwoTextNode" presStyleLbl="node2" presStyleIdx="0" presStyleCnt="3">
        <dgm:presLayoutVars>
          <dgm:chPref val="3"/>
        </dgm:presLayoutVars>
      </dgm:prSet>
      <dgm:spPr/>
    </dgm:pt>
    <dgm:pt modelId="{931B144F-140A-4BD0-9123-FACC6BBF4E6A}" type="pres">
      <dgm:prSet presAssocID="{7FBE8EBC-5462-4D17-8122-9BD0A7B54A56}" presName="level3hierChild" presStyleCnt="0"/>
      <dgm:spPr/>
    </dgm:pt>
    <dgm:pt modelId="{F244A989-FD2F-4ABC-AA48-D32B8E8FC944}" type="pres">
      <dgm:prSet presAssocID="{40499CF6-5BCB-47ED-9D05-F207122662D8}" presName="conn2-1" presStyleLbl="parChTrans1D3" presStyleIdx="0" presStyleCnt="5"/>
      <dgm:spPr/>
    </dgm:pt>
    <dgm:pt modelId="{DB2E713D-3D9B-4D96-81D0-05FA11E3B6CE}" type="pres">
      <dgm:prSet presAssocID="{40499CF6-5BCB-47ED-9D05-F207122662D8}" presName="connTx" presStyleLbl="parChTrans1D3" presStyleIdx="0" presStyleCnt="5"/>
      <dgm:spPr/>
    </dgm:pt>
    <dgm:pt modelId="{28001C41-D769-4087-90A3-FA12C1597B06}" type="pres">
      <dgm:prSet presAssocID="{5FCADCDE-9697-4556-9563-BBA539EC3BA9}" presName="root2" presStyleCnt="0"/>
      <dgm:spPr/>
    </dgm:pt>
    <dgm:pt modelId="{A07F11B1-BC58-45DD-BAE8-CFBC0CE8BC03}" type="pres">
      <dgm:prSet presAssocID="{5FCADCDE-9697-4556-9563-BBA539EC3BA9}" presName="LevelTwoTextNode" presStyleLbl="node3" presStyleIdx="0" presStyleCnt="5">
        <dgm:presLayoutVars>
          <dgm:chPref val="3"/>
        </dgm:presLayoutVars>
      </dgm:prSet>
      <dgm:spPr/>
    </dgm:pt>
    <dgm:pt modelId="{AD1E8117-CB47-486B-8AEF-A8D457D2A88E}" type="pres">
      <dgm:prSet presAssocID="{5FCADCDE-9697-4556-9563-BBA539EC3BA9}" presName="level3hierChild" presStyleCnt="0"/>
      <dgm:spPr/>
    </dgm:pt>
    <dgm:pt modelId="{890A7755-E3D9-4A02-9241-E1DEC5E401E5}" type="pres">
      <dgm:prSet presAssocID="{64FC23BB-60D0-4CB4-A1A9-5A663B696AAD}" presName="conn2-1" presStyleLbl="parChTrans1D4" presStyleIdx="0" presStyleCnt="3"/>
      <dgm:spPr/>
    </dgm:pt>
    <dgm:pt modelId="{EE424656-81DF-4658-9595-18E70BD8A153}" type="pres">
      <dgm:prSet presAssocID="{64FC23BB-60D0-4CB4-A1A9-5A663B696AAD}" presName="connTx" presStyleLbl="parChTrans1D4" presStyleIdx="0" presStyleCnt="3"/>
      <dgm:spPr/>
    </dgm:pt>
    <dgm:pt modelId="{6E3B5621-9EFD-46D7-82D2-C414B7DE6ADD}" type="pres">
      <dgm:prSet presAssocID="{E6B857FC-91AF-4E3A-A6E0-356F07575C6C}" presName="root2" presStyleCnt="0"/>
      <dgm:spPr/>
    </dgm:pt>
    <dgm:pt modelId="{430EEA51-EDCC-4F18-8524-9347AF6E75C1}" type="pres">
      <dgm:prSet presAssocID="{E6B857FC-91AF-4E3A-A6E0-356F07575C6C}" presName="LevelTwoTextNode" presStyleLbl="node4" presStyleIdx="0" presStyleCnt="3">
        <dgm:presLayoutVars>
          <dgm:chPref val="3"/>
        </dgm:presLayoutVars>
      </dgm:prSet>
      <dgm:spPr/>
    </dgm:pt>
    <dgm:pt modelId="{EAAD386C-6DED-4FF5-872E-5FEA571B3800}" type="pres">
      <dgm:prSet presAssocID="{E6B857FC-91AF-4E3A-A6E0-356F07575C6C}" presName="level3hierChild" presStyleCnt="0"/>
      <dgm:spPr/>
    </dgm:pt>
    <dgm:pt modelId="{778BE199-1423-484C-98E7-9F1020E4AA56}" type="pres">
      <dgm:prSet presAssocID="{5D6F4547-4589-4BE1-804A-7A5D477AAD92}" presName="conn2-1" presStyleLbl="parChTrans1D2" presStyleIdx="1" presStyleCnt="3"/>
      <dgm:spPr/>
    </dgm:pt>
    <dgm:pt modelId="{DBB4137E-EECF-4C18-B75E-54E7526F3BBA}" type="pres">
      <dgm:prSet presAssocID="{5D6F4547-4589-4BE1-804A-7A5D477AAD92}" presName="connTx" presStyleLbl="parChTrans1D2" presStyleIdx="1" presStyleCnt="3"/>
      <dgm:spPr/>
    </dgm:pt>
    <dgm:pt modelId="{4E0EB5B1-2E5F-46E5-ADD4-FE2F0BC38006}" type="pres">
      <dgm:prSet presAssocID="{0F62C66A-E8D1-4A1A-99BA-65A8ACD14923}" presName="root2" presStyleCnt="0"/>
      <dgm:spPr/>
    </dgm:pt>
    <dgm:pt modelId="{1A1DC2E9-A341-44DB-AFD2-98ED497B18A2}" type="pres">
      <dgm:prSet presAssocID="{0F62C66A-E8D1-4A1A-99BA-65A8ACD14923}" presName="LevelTwoTextNode" presStyleLbl="node2" presStyleIdx="1" presStyleCnt="3">
        <dgm:presLayoutVars>
          <dgm:chPref val="3"/>
        </dgm:presLayoutVars>
      </dgm:prSet>
      <dgm:spPr/>
    </dgm:pt>
    <dgm:pt modelId="{C4995B47-EF9A-4F41-BF74-912D86352182}" type="pres">
      <dgm:prSet presAssocID="{0F62C66A-E8D1-4A1A-99BA-65A8ACD14923}" presName="level3hierChild" presStyleCnt="0"/>
      <dgm:spPr/>
    </dgm:pt>
    <dgm:pt modelId="{DA27FE83-1572-4D74-A3DC-D5286FC7BDBC}" type="pres">
      <dgm:prSet presAssocID="{2BF2A5CA-4DC9-497B-8DDD-2449BC2A18BB}" presName="conn2-1" presStyleLbl="parChTrans1D3" presStyleIdx="1" presStyleCnt="5"/>
      <dgm:spPr/>
    </dgm:pt>
    <dgm:pt modelId="{BE9E1658-9259-44A2-B3EF-A5D39E3ECFEE}" type="pres">
      <dgm:prSet presAssocID="{2BF2A5CA-4DC9-497B-8DDD-2449BC2A18BB}" presName="connTx" presStyleLbl="parChTrans1D3" presStyleIdx="1" presStyleCnt="5"/>
      <dgm:spPr/>
    </dgm:pt>
    <dgm:pt modelId="{3C592EDA-3818-4C27-964F-7A8E34140566}" type="pres">
      <dgm:prSet presAssocID="{F9C4F38D-56E1-4132-BE45-E25E5A949524}" presName="root2" presStyleCnt="0"/>
      <dgm:spPr/>
    </dgm:pt>
    <dgm:pt modelId="{C381C583-066B-48E5-BA4D-2CF05AC6027A}" type="pres">
      <dgm:prSet presAssocID="{F9C4F38D-56E1-4132-BE45-E25E5A949524}" presName="LevelTwoTextNode" presStyleLbl="node3" presStyleIdx="1" presStyleCnt="5">
        <dgm:presLayoutVars>
          <dgm:chPref val="3"/>
        </dgm:presLayoutVars>
      </dgm:prSet>
      <dgm:spPr/>
    </dgm:pt>
    <dgm:pt modelId="{A10445E8-DC69-4318-8EF8-7383FF0A5288}" type="pres">
      <dgm:prSet presAssocID="{F9C4F38D-56E1-4132-BE45-E25E5A949524}" presName="level3hierChild" presStyleCnt="0"/>
      <dgm:spPr/>
    </dgm:pt>
    <dgm:pt modelId="{9CC42DFA-4CDD-448C-BC79-EB69499A7BD9}" type="pres">
      <dgm:prSet presAssocID="{784BD2B4-3585-4BAA-BFBE-570375C970F5}" presName="conn2-1" presStyleLbl="parChTrans1D4" presStyleIdx="1" presStyleCnt="3"/>
      <dgm:spPr/>
    </dgm:pt>
    <dgm:pt modelId="{FDD86453-1888-4862-8D85-6CB93E3E09F4}" type="pres">
      <dgm:prSet presAssocID="{784BD2B4-3585-4BAA-BFBE-570375C970F5}" presName="connTx" presStyleLbl="parChTrans1D4" presStyleIdx="1" presStyleCnt="3"/>
      <dgm:spPr/>
    </dgm:pt>
    <dgm:pt modelId="{AFD21E0B-C986-41A6-BB2A-75299E67CF1D}" type="pres">
      <dgm:prSet presAssocID="{61E0B9F0-280F-450C-A0B8-E3EEA929CC16}" presName="root2" presStyleCnt="0"/>
      <dgm:spPr/>
    </dgm:pt>
    <dgm:pt modelId="{11D82342-4107-4C6B-BAF4-2C382B9CFCA0}" type="pres">
      <dgm:prSet presAssocID="{61E0B9F0-280F-450C-A0B8-E3EEA929CC16}" presName="LevelTwoTextNode" presStyleLbl="node4" presStyleIdx="1" presStyleCnt="3">
        <dgm:presLayoutVars>
          <dgm:chPref val="3"/>
        </dgm:presLayoutVars>
      </dgm:prSet>
      <dgm:spPr/>
    </dgm:pt>
    <dgm:pt modelId="{53E8CDA4-0781-4D22-A6DC-8A2DA3E35055}" type="pres">
      <dgm:prSet presAssocID="{61E0B9F0-280F-450C-A0B8-E3EEA929CC16}" presName="level3hierChild" presStyleCnt="0"/>
      <dgm:spPr/>
    </dgm:pt>
    <dgm:pt modelId="{BFD35DFE-26C5-416C-8372-A53BB6717A33}" type="pres">
      <dgm:prSet presAssocID="{6A56B6FE-D2F3-4B76-B3AF-CA522103C16C}" presName="conn2-1" presStyleLbl="parChTrans1D3" presStyleIdx="2" presStyleCnt="5"/>
      <dgm:spPr/>
    </dgm:pt>
    <dgm:pt modelId="{081A872F-35A0-4477-BB11-E3AAF252DCFA}" type="pres">
      <dgm:prSet presAssocID="{6A56B6FE-D2F3-4B76-B3AF-CA522103C16C}" presName="connTx" presStyleLbl="parChTrans1D3" presStyleIdx="2" presStyleCnt="5"/>
      <dgm:spPr/>
    </dgm:pt>
    <dgm:pt modelId="{7790E196-2F62-4CA9-97D6-99A76AC34F22}" type="pres">
      <dgm:prSet presAssocID="{D16199D0-147D-4C37-ACDF-87E68168C1DF}" presName="root2" presStyleCnt="0"/>
      <dgm:spPr/>
    </dgm:pt>
    <dgm:pt modelId="{40580848-4A60-4FD4-8217-9CCC306D969C}" type="pres">
      <dgm:prSet presAssocID="{D16199D0-147D-4C37-ACDF-87E68168C1DF}" presName="LevelTwoTextNode" presStyleLbl="node3" presStyleIdx="2" presStyleCnt="5">
        <dgm:presLayoutVars>
          <dgm:chPref val="3"/>
        </dgm:presLayoutVars>
      </dgm:prSet>
      <dgm:spPr/>
    </dgm:pt>
    <dgm:pt modelId="{6B21E39D-B110-4F7D-B039-C839F4E1391E}" type="pres">
      <dgm:prSet presAssocID="{D16199D0-147D-4C37-ACDF-87E68168C1DF}" presName="level3hierChild" presStyleCnt="0"/>
      <dgm:spPr/>
    </dgm:pt>
    <dgm:pt modelId="{6CA97229-D16D-4C19-ABD9-0D16C90305B5}" type="pres">
      <dgm:prSet presAssocID="{980C3C5E-42E7-4F1F-90A8-FAF6F79DF028}" presName="conn2-1" presStyleLbl="parChTrans1D4" presStyleIdx="2" presStyleCnt="3"/>
      <dgm:spPr/>
    </dgm:pt>
    <dgm:pt modelId="{98A2766B-49DA-46CD-87A5-412585713D9D}" type="pres">
      <dgm:prSet presAssocID="{980C3C5E-42E7-4F1F-90A8-FAF6F79DF028}" presName="connTx" presStyleLbl="parChTrans1D4" presStyleIdx="2" presStyleCnt="3"/>
      <dgm:spPr/>
    </dgm:pt>
    <dgm:pt modelId="{0F850C79-C27A-4332-A365-8C3408EDB489}" type="pres">
      <dgm:prSet presAssocID="{962FB355-AA2A-4817-8EAF-631F6F8CBC4B}" presName="root2" presStyleCnt="0"/>
      <dgm:spPr/>
    </dgm:pt>
    <dgm:pt modelId="{65D19D00-62E5-495C-8B80-52DBF39F5777}" type="pres">
      <dgm:prSet presAssocID="{962FB355-AA2A-4817-8EAF-631F6F8CBC4B}" presName="LevelTwoTextNode" presStyleLbl="node4" presStyleIdx="2" presStyleCnt="3">
        <dgm:presLayoutVars>
          <dgm:chPref val="3"/>
        </dgm:presLayoutVars>
      </dgm:prSet>
      <dgm:spPr/>
    </dgm:pt>
    <dgm:pt modelId="{34EF7C50-6E40-4516-8F21-65241D73F99E}" type="pres">
      <dgm:prSet presAssocID="{962FB355-AA2A-4817-8EAF-631F6F8CBC4B}" presName="level3hierChild" presStyleCnt="0"/>
      <dgm:spPr/>
    </dgm:pt>
    <dgm:pt modelId="{10F5C92E-B92D-439A-AA26-7BD5C6A7F841}" type="pres">
      <dgm:prSet presAssocID="{9E0B848B-DC73-48A0-B3A2-87F2DBB436D7}" presName="conn2-1" presStyleLbl="parChTrans1D2" presStyleIdx="2" presStyleCnt="3"/>
      <dgm:spPr/>
    </dgm:pt>
    <dgm:pt modelId="{9107E9A0-6A7C-4C74-AFBE-22519E7F42AF}" type="pres">
      <dgm:prSet presAssocID="{9E0B848B-DC73-48A0-B3A2-87F2DBB436D7}" presName="connTx" presStyleLbl="parChTrans1D2" presStyleIdx="2" presStyleCnt="3"/>
      <dgm:spPr/>
    </dgm:pt>
    <dgm:pt modelId="{208A8612-37FC-469E-9B31-05764EC91D16}" type="pres">
      <dgm:prSet presAssocID="{7736530F-A2F1-4ADD-A854-C079E5C8416A}" presName="root2" presStyleCnt="0"/>
      <dgm:spPr/>
    </dgm:pt>
    <dgm:pt modelId="{6278A001-68B3-4425-A2E1-EA3008E52AB7}" type="pres">
      <dgm:prSet presAssocID="{7736530F-A2F1-4ADD-A854-C079E5C8416A}" presName="LevelTwoTextNode" presStyleLbl="node2" presStyleIdx="2" presStyleCnt="3">
        <dgm:presLayoutVars>
          <dgm:chPref val="3"/>
        </dgm:presLayoutVars>
      </dgm:prSet>
      <dgm:spPr/>
    </dgm:pt>
    <dgm:pt modelId="{F69ED396-6CBB-45A6-8DC4-0F76BF644613}" type="pres">
      <dgm:prSet presAssocID="{7736530F-A2F1-4ADD-A854-C079E5C8416A}" presName="level3hierChild" presStyleCnt="0"/>
      <dgm:spPr/>
    </dgm:pt>
    <dgm:pt modelId="{7801080A-BDAF-4C96-AEF0-571A35A19811}" type="pres">
      <dgm:prSet presAssocID="{7A2A48F7-7334-4C7F-BE60-14F3E615590B}" presName="conn2-1" presStyleLbl="parChTrans1D3" presStyleIdx="3" presStyleCnt="5"/>
      <dgm:spPr/>
    </dgm:pt>
    <dgm:pt modelId="{F1EF8349-ECD1-4088-BB6A-A53A8BD04C03}" type="pres">
      <dgm:prSet presAssocID="{7A2A48F7-7334-4C7F-BE60-14F3E615590B}" presName="connTx" presStyleLbl="parChTrans1D3" presStyleIdx="3" presStyleCnt="5"/>
      <dgm:spPr/>
    </dgm:pt>
    <dgm:pt modelId="{C102F1A9-206F-4228-AC54-1D58AE9E6020}" type="pres">
      <dgm:prSet presAssocID="{F676A203-6BD5-4DC8-A414-910250C64B71}" presName="root2" presStyleCnt="0"/>
      <dgm:spPr/>
    </dgm:pt>
    <dgm:pt modelId="{FB668EFA-8DE2-449B-8373-ED98EFFC386C}" type="pres">
      <dgm:prSet presAssocID="{F676A203-6BD5-4DC8-A414-910250C64B71}" presName="LevelTwoTextNode" presStyleLbl="node3" presStyleIdx="3" presStyleCnt="5">
        <dgm:presLayoutVars>
          <dgm:chPref val="3"/>
        </dgm:presLayoutVars>
      </dgm:prSet>
      <dgm:spPr/>
    </dgm:pt>
    <dgm:pt modelId="{2ED3C995-F983-4706-BE9E-A3E302093FE4}" type="pres">
      <dgm:prSet presAssocID="{F676A203-6BD5-4DC8-A414-910250C64B71}" presName="level3hierChild" presStyleCnt="0"/>
      <dgm:spPr/>
    </dgm:pt>
    <dgm:pt modelId="{46485B06-EFCA-4514-B6F4-F1DE38E83A94}" type="pres">
      <dgm:prSet presAssocID="{45BD4595-7B30-4931-856A-41D58F36199D}" presName="conn2-1" presStyleLbl="parChTrans1D3" presStyleIdx="4" presStyleCnt="5"/>
      <dgm:spPr/>
    </dgm:pt>
    <dgm:pt modelId="{34E2C153-0D4D-4448-8F8B-CC2D91630E68}" type="pres">
      <dgm:prSet presAssocID="{45BD4595-7B30-4931-856A-41D58F36199D}" presName="connTx" presStyleLbl="parChTrans1D3" presStyleIdx="4" presStyleCnt="5"/>
      <dgm:spPr/>
    </dgm:pt>
    <dgm:pt modelId="{7F31B880-74C9-471F-A3A8-0C04C9B8B99C}" type="pres">
      <dgm:prSet presAssocID="{A90349B7-A24C-4931-BB84-78C83854ADCA}" presName="root2" presStyleCnt="0"/>
      <dgm:spPr/>
    </dgm:pt>
    <dgm:pt modelId="{91C94D29-E55E-4172-895E-C70F9622989B}" type="pres">
      <dgm:prSet presAssocID="{A90349B7-A24C-4931-BB84-78C83854ADCA}" presName="LevelTwoTextNode" presStyleLbl="node3" presStyleIdx="4" presStyleCnt="5">
        <dgm:presLayoutVars>
          <dgm:chPref val="3"/>
        </dgm:presLayoutVars>
      </dgm:prSet>
      <dgm:spPr/>
    </dgm:pt>
    <dgm:pt modelId="{70594A9A-1810-4C71-ACA3-42F7113E23D8}" type="pres">
      <dgm:prSet presAssocID="{A90349B7-A24C-4931-BB84-78C83854ADCA}" presName="level3hierChild" presStyleCnt="0"/>
      <dgm:spPr/>
    </dgm:pt>
  </dgm:ptLst>
  <dgm:cxnLst>
    <dgm:cxn modelId="{8D4FFB03-72EE-471D-8FCC-D50DD4E1C678}" type="presOf" srcId="{45BD4595-7B30-4931-856A-41D58F36199D}" destId="{46485B06-EFCA-4514-B6F4-F1DE38E83A94}" srcOrd="0" destOrd="0" presId="urn:microsoft.com/office/officeart/2005/8/layout/hierarchy2"/>
    <dgm:cxn modelId="{AE28FF04-DE67-492A-A6A3-FC5CD8B6744B}" srcId="{D16199D0-147D-4C37-ACDF-87E68168C1DF}" destId="{962FB355-AA2A-4817-8EAF-631F6F8CBC4B}" srcOrd="0" destOrd="0" parTransId="{980C3C5E-42E7-4F1F-90A8-FAF6F79DF028}" sibTransId="{E3E27BD8-7702-4C8E-98A6-FCE5FFB4D940}"/>
    <dgm:cxn modelId="{A03F9E0C-054C-4200-9B44-670886594CC6}" type="presOf" srcId="{61E0B9F0-280F-450C-A0B8-E3EEA929CC16}" destId="{11D82342-4107-4C6B-BAF4-2C382B9CFCA0}" srcOrd="0" destOrd="0" presId="urn:microsoft.com/office/officeart/2005/8/layout/hierarchy2"/>
    <dgm:cxn modelId="{5F2A2C0D-3434-4ECF-B95E-EC84511A3810}" type="presOf" srcId="{784BD2B4-3585-4BAA-BFBE-570375C970F5}" destId="{9CC42DFA-4CDD-448C-BC79-EB69499A7BD9}" srcOrd="0" destOrd="0" presId="urn:microsoft.com/office/officeart/2005/8/layout/hierarchy2"/>
    <dgm:cxn modelId="{CC018510-CEC3-4415-B606-9BCECC7D16BB}" type="presOf" srcId="{784BD2B4-3585-4BAA-BFBE-570375C970F5}" destId="{FDD86453-1888-4862-8D85-6CB93E3E09F4}" srcOrd="1" destOrd="0" presId="urn:microsoft.com/office/officeart/2005/8/layout/hierarchy2"/>
    <dgm:cxn modelId="{68765E13-2DA1-4213-A429-1FDB08DC2E35}" type="presOf" srcId="{40499CF6-5BCB-47ED-9D05-F207122662D8}" destId="{DB2E713D-3D9B-4D96-81D0-05FA11E3B6CE}" srcOrd="1" destOrd="0" presId="urn:microsoft.com/office/officeart/2005/8/layout/hierarchy2"/>
    <dgm:cxn modelId="{09779B19-DE46-4D3F-8EAB-792E19B8F37C}" srcId="{7736530F-A2F1-4ADD-A854-C079E5C8416A}" destId="{F676A203-6BD5-4DC8-A414-910250C64B71}" srcOrd="0" destOrd="0" parTransId="{7A2A48F7-7334-4C7F-BE60-14F3E615590B}" sibTransId="{C5EED22D-C2AA-4351-A88E-36F3DB176A04}"/>
    <dgm:cxn modelId="{E539E924-98C3-4CDB-8B5B-608AA04B9C98}" type="presOf" srcId="{A90349B7-A24C-4931-BB84-78C83854ADCA}" destId="{91C94D29-E55E-4172-895E-C70F9622989B}" srcOrd="0" destOrd="0" presId="urn:microsoft.com/office/officeart/2005/8/layout/hierarchy2"/>
    <dgm:cxn modelId="{6660972D-100F-4F3C-8258-63E4BF70E969}" type="presOf" srcId="{6A56B6FE-D2F3-4B76-B3AF-CA522103C16C}" destId="{081A872F-35A0-4477-BB11-E3AAF252DCFA}" srcOrd="1" destOrd="0" presId="urn:microsoft.com/office/officeart/2005/8/layout/hierarchy2"/>
    <dgm:cxn modelId="{3E4DB92E-029D-4F2C-815A-4759DAE14112}" type="presOf" srcId="{7FBE8EBC-5462-4D17-8122-9BD0A7B54A56}" destId="{C4E51C39-0BB7-4FC5-8B43-CB7CA632BCD4}" srcOrd="0" destOrd="0" presId="urn:microsoft.com/office/officeart/2005/8/layout/hierarchy2"/>
    <dgm:cxn modelId="{57EFDF2F-F35F-4169-B35B-0CEB5DF1F4F9}" type="presOf" srcId="{64FC23BB-60D0-4CB4-A1A9-5A663B696AAD}" destId="{EE424656-81DF-4658-9595-18E70BD8A153}" srcOrd="1" destOrd="0" presId="urn:microsoft.com/office/officeart/2005/8/layout/hierarchy2"/>
    <dgm:cxn modelId="{9B27AD34-6759-424E-BDA8-72A33A634676}" srcId="{7FBE8EBC-5462-4D17-8122-9BD0A7B54A56}" destId="{5FCADCDE-9697-4556-9563-BBA539EC3BA9}" srcOrd="0" destOrd="0" parTransId="{40499CF6-5BCB-47ED-9D05-F207122662D8}" sibTransId="{367C6977-4AB0-4A60-A20F-C3F051F66A83}"/>
    <dgm:cxn modelId="{D664C435-5629-446A-96BA-9B7329C940F7}" srcId="{AFF07AB7-980E-4E9D-9653-659D6B8AF105}" destId="{0F62C66A-E8D1-4A1A-99BA-65A8ACD14923}" srcOrd="1" destOrd="0" parTransId="{5D6F4547-4589-4BE1-804A-7A5D477AAD92}" sibTransId="{CED4A45F-3892-42D3-8808-64824F0ED7D4}"/>
    <dgm:cxn modelId="{2F82D338-6154-4F9C-9869-9E04E80D04A9}" type="presOf" srcId="{F9C4F38D-56E1-4132-BE45-E25E5A949524}" destId="{C381C583-066B-48E5-BA4D-2CF05AC6027A}" srcOrd="0" destOrd="0" presId="urn:microsoft.com/office/officeart/2005/8/layout/hierarchy2"/>
    <dgm:cxn modelId="{8451343A-5DAF-4EC9-BE0E-EB20A4007A52}" srcId="{7736530F-A2F1-4ADD-A854-C079E5C8416A}" destId="{A90349B7-A24C-4931-BB84-78C83854ADCA}" srcOrd="1" destOrd="0" parTransId="{45BD4595-7B30-4931-856A-41D58F36199D}" sibTransId="{77D64036-9EC9-4396-BFEC-E743DE04E349}"/>
    <dgm:cxn modelId="{85CAF23D-0F43-4B9D-84AA-D510016D0E53}" type="presOf" srcId="{D16199D0-147D-4C37-ACDF-87E68168C1DF}" destId="{40580848-4A60-4FD4-8217-9CCC306D969C}" srcOrd="0" destOrd="0" presId="urn:microsoft.com/office/officeart/2005/8/layout/hierarchy2"/>
    <dgm:cxn modelId="{C2A59A5B-A07B-44F9-9CBF-28D45E5998D8}" type="presOf" srcId="{2BF2A5CA-4DC9-497B-8DDD-2449BC2A18BB}" destId="{DA27FE83-1572-4D74-A3DC-D5286FC7BDBC}" srcOrd="0" destOrd="0" presId="urn:microsoft.com/office/officeart/2005/8/layout/hierarchy2"/>
    <dgm:cxn modelId="{A8AB055F-4782-42B5-AD8B-E3E77EAB7141}" srcId="{F9C4F38D-56E1-4132-BE45-E25E5A949524}" destId="{61E0B9F0-280F-450C-A0B8-E3EEA929CC16}" srcOrd="0" destOrd="0" parTransId="{784BD2B4-3585-4BAA-BFBE-570375C970F5}" sibTransId="{61F4CC7B-FD85-4015-ACB8-AD18F5A0CB23}"/>
    <dgm:cxn modelId="{E4021F60-1EF2-41CD-8206-AF7BA76216B9}" type="presOf" srcId="{962FB355-AA2A-4817-8EAF-631F6F8CBC4B}" destId="{65D19D00-62E5-495C-8B80-52DBF39F5777}" srcOrd="0" destOrd="0" presId="urn:microsoft.com/office/officeart/2005/8/layout/hierarchy2"/>
    <dgm:cxn modelId="{3DFC4043-27AE-4A2C-8AD5-FD62B8CCEC38}" type="presOf" srcId="{6A56B6FE-D2F3-4B76-B3AF-CA522103C16C}" destId="{BFD35DFE-26C5-416C-8372-A53BB6717A33}" srcOrd="0" destOrd="0" presId="urn:microsoft.com/office/officeart/2005/8/layout/hierarchy2"/>
    <dgm:cxn modelId="{8705A046-C00F-4959-8432-4ECE8782E2E0}" type="presOf" srcId="{5D6F4547-4589-4BE1-804A-7A5D477AAD92}" destId="{778BE199-1423-484C-98E7-9F1020E4AA56}" srcOrd="0" destOrd="0" presId="urn:microsoft.com/office/officeart/2005/8/layout/hierarchy2"/>
    <dgm:cxn modelId="{7DECCD4E-DBAF-4096-A6C4-55241692E669}" type="presOf" srcId="{9E0B848B-DC73-48A0-B3A2-87F2DBB436D7}" destId="{10F5C92E-B92D-439A-AA26-7BD5C6A7F841}" srcOrd="0" destOrd="0" presId="urn:microsoft.com/office/officeart/2005/8/layout/hierarchy2"/>
    <dgm:cxn modelId="{304A6150-6C1B-4880-9D19-901D928A7154}" type="presOf" srcId="{5BC06F0C-0538-4B6D-B101-C59763AB5FCE}" destId="{9DBBE53F-9E53-4C6D-9746-7CC3C39376C0}" srcOrd="1" destOrd="0" presId="urn:microsoft.com/office/officeart/2005/8/layout/hierarchy2"/>
    <dgm:cxn modelId="{96BAB871-476B-43AF-950D-A29705020C32}" type="presOf" srcId="{5BC06F0C-0538-4B6D-B101-C59763AB5FCE}" destId="{798B010C-A289-49E8-BC96-7438B876B2E0}" srcOrd="0" destOrd="0" presId="urn:microsoft.com/office/officeart/2005/8/layout/hierarchy2"/>
    <dgm:cxn modelId="{9C90F77F-5FEC-455F-8FF7-91261F0B15A9}" type="presOf" srcId="{E6B857FC-91AF-4E3A-A6E0-356F07575C6C}" destId="{430EEA51-EDCC-4F18-8524-9347AF6E75C1}" srcOrd="0" destOrd="0" presId="urn:microsoft.com/office/officeart/2005/8/layout/hierarchy2"/>
    <dgm:cxn modelId="{1F441784-C56E-401C-B509-0DD08A1D6761}" type="presOf" srcId="{5FCADCDE-9697-4556-9563-BBA539EC3BA9}" destId="{A07F11B1-BC58-45DD-BAE8-CFBC0CE8BC03}" srcOrd="0" destOrd="0" presId="urn:microsoft.com/office/officeart/2005/8/layout/hierarchy2"/>
    <dgm:cxn modelId="{BEAA2085-9927-48D5-946E-A3745165DAC0}" type="presOf" srcId="{0F62C66A-E8D1-4A1A-99BA-65A8ACD14923}" destId="{1A1DC2E9-A341-44DB-AFD2-98ED497B18A2}" srcOrd="0" destOrd="0" presId="urn:microsoft.com/office/officeart/2005/8/layout/hierarchy2"/>
    <dgm:cxn modelId="{EB5C5096-D43C-458F-ADCA-E634D5FB80E1}" srcId="{AFF07AB7-980E-4E9D-9653-659D6B8AF105}" destId="{7FBE8EBC-5462-4D17-8122-9BD0A7B54A56}" srcOrd="0" destOrd="0" parTransId="{5BC06F0C-0538-4B6D-B101-C59763AB5FCE}" sibTransId="{0EEF235A-97E3-496F-9330-C81372AB2BF4}"/>
    <dgm:cxn modelId="{C79E0F9A-C4BA-4467-ABAF-EF401668E10D}" srcId="{5FCADCDE-9697-4556-9563-BBA539EC3BA9}" destId="{E6B857FC-91AF-4E3A-A6E0-356F07575C6C}" srcOrd="0" destOrd="0" parTransId="{64FC23BB-60D0-4CB4-A1A9-5A663B696AAD}" sibTransId="{3D95CD77-DBB7-434A-87EF-68E743D2081F}"/>
    <dgm:cxn modelId="{014A05A3-D143-4ED7-BD80-F86B4291A6BF}" type="presOf" srcId="{980C3C5E-42E7-4F1F-90A8-FAF6F79DF028}" destId="{6CA97229-D16D-4C19-ABD9-0D16C90305B5}" srcOrd="0" destOrd="0" presId="urn:microsoft.com/office/officeart/2005/8/layout/hierarchy2"/>
    <dgm:cxn modelId="{FF8CDBA8-BED8-48B2-8198-144697CC66CA}" type="presOf" srcId="{7A2A48F7-7334-4C7F-BE60-14F3E615590B}" destId="{F1EF8349-ECD1-4088-BB6A-A53A8BD04C03}" srcOrd="1" destOrd="0" presId="urn:microsoft.com/office/officeart/2005/8/layout/hierarchy2"/>
    <dgm:cxn modelId="{0E5271AA-5E15-48BF-BB27-F2C50922D158}" type="presOf" srcId="{7736530F-A2F1-4ADD-A854-C079E5C8416A}" destId="{6278A001-68B3-4425-A2E1-EA3008E52AB7}" srcOrd="0" destOrd="0" presId="urn:microsoft.com/office/officeart/2005/8/layout/hierarchy2"/>
    <dgm:cxn modelId="{82F8F4AF-7B56-4FED-AC48-2CD06576A520}" type="presOf" srcId="{3B80F17E-1BC6-46CE-90CC-1D002B206780}" destId="{73CADAC1-2818-4B41-8B31-2538E3F77B9A}" srcOrd="0" destOrd="0" presId="urn:microsoft.com/office/officeart/2005/8/layout/hierarchy2"/>
    <dgm:cxn modelId="{67B6BCB1-BF25-4BE1-B8DB-80339A4D0B01}" type="presOf" srcId="{9E0B848B-DC73-48A0-B3A2-87F2DBB436D7}" destId="{9107E9A0-6A7C-4C74-AFBE-22519E7F42AF}" srcOrd="1" destOrd="0" presId="urn:microsoft.com/office/officeart/2005/8/layout/hierarchy2"/>
    <dgm:cxn modelId="{F8E32CB5-F79B-4B66-9316-52E590FF3C17}" srcId="{AFF07AB7-980E-4E9D-9653-659D6B8AF105}" destId="{7736530F-A2F1-4ADD-A854-C079E5C8416A}" srcOrd="2" destOrd="0" parTransId="{9E0B848B-DC73-48A0-B3A2-87F2DBB436D7}" sibTransId="{CB65E1D5-1CCE-4519-AD8E-861BA47E246A}"/>
    <dgm:cxn modelId="{4363BAB5-723C-4F77-A6CF-917A3D272914}" type="presOf" srcId="{AFF07AB7-980E-4E9D-9653-659D6B8AF105}" destId="{99DE561A-0B11-4192-A810-F0200AD9A4E5}" srcOrd="0" destOrd="0" presId="urn:microsoft.com/office/officeart/2005/8/layout/hierarchy2"/>
    <dgm:cxn modelId="{0A9F9ABD-1746-42BD-ABAD-BB075DDD4DAB}" type="presOf" srcId="{980C3C5E-42E7-4F1F-90A8-FAF6F79DF028}" destId="{98A2766B-49DA-46CD-87A5-412585713D9D}" srcOrd="1" destOrd="0" presId="urn:microsoft.com/office/officeart/2005/8/layout/hierarchy2"/>
    <dgm:cxn modelId="{B996A3BD-5718-4E3A-BF5C-85F6C6AD0895}" type="presOf" srcId="{45BD4595-7B30-4931-856A-41D58F36199D}" destId="{34E2C153-0D4D-4448-8F8B-CC2D91630E68}" srcOrd="1" destOrd="0" presId="urn:microsoft.com/office/officeart/2005/8/layout/hierarchy2"/>
    <dgm:cxn modelId="{DAF974C1-8438-4216-8746-5AE389E01351}" type="presOf" srcId="{5D6F4547-4589-4BE1-804A-7A5D477AAD92}" destId="{DBB4137E-EECF-4C18-B75E-54E7526F3BBA}" srcOrd="1" destOrd="0" presId="urn:microsoft.com/office/officeart/2005/8/layout/hierarchy2"/>
    <dgm:cxn modelId="{D03CEDC8-032F-4432-A345-9BCAC9D9E0F9}" srcId="{3B80F17E-1BC6-46CE-90CC-1D002B206780}" destId="{AFF07AB7-980E-4E9D-9653-659D6B8AF105}" srcOrd="0" destOrd="0" parTransId="{CBDEC577-2CEC-4F0B-8B3E-893309ED7897}" sibTransId="{C4BD11EE-7BC4-4F99-951C-C49E35F66A26}"/>
    <dgm:cxn modelId="{13E8F8CE-CF99-474A-B6F1-ED8C2D4EC38F}" type="presOf" srcId="{F676A203-6BD5-4DC8-A414-910250C64B71}" destId="{FB668EFA-8DE2-449B-8373-ED98EFFC386C}" srcOrd="0" destOrd="0" presId="urn:microsoft.com/office/officeart/2005/8/layout/hierarchy2"/>
    <dgm:cxn modelId="{2ACC50D8-0184-4D70-9E1E-FFF4BD0C96CB}" type="presOf" srcId="{64FC23BB-60D0-4CB4-A1A9-5A663B696AAD}" destId="{890A7755-E3D9-4A02-9241-E1DEC5E401E5}" srcOrd="0" destOrd="0" presId="urn:microsoft.com/office/officeart/2005/8/layout/hierarchy2"/>
    <dgm:cxn modelId="{B6E690E7-DC2F-447D-95D5-1A2B712C1C28}" srcId="{0F62C66A-E8D1-4A1A-99BA-65A8ACD14923}" destId="{D16199D0-147D-4C37-ACDF-87E68168C1DF}" srcOrd="1" destOrd="0" parTransId="{6A56B6FE-D2F3-4B76-B3AF-CA522103C16C}" sibTransId="{877E56F6-85B6-4F25-9AEA-E95E32F96E80}"/>
    <dgm:cxn modelId="{82C2F7E8-B82F-4957-B11D-E71D3A0E2F42}" srcId="{0F62C66A-E8D1-4A1A-99BA-65A8ACD14923}" destId="{F9C4F38D-56E1-4132-BE45-E25E5A949524}" srcOrd="0" destOrd="0" parTransId="{2BF2A5CA-4DC9-497B-8DDD-2449BC2A18BB}" sibTransId="{765D0BBC-F207-40FC-8CB3-C853BEEF7734}"/>
    <dgm:cxn modelId="{DD00E6E9-2E3D-40DC-945D-A32E4F4661BB}" type="presOf" srcId="{2BF2A5CA-4DC9-497B-8DDD-2449BC2A18BB}" destId="{BE9E1658-9259-44A2-B3EF-A5D39E3ECFEE}" srcOrd="1" destOrd="0" presId="urn:microsoft.com/office/officeart/2005/8/layout/hierarchy2"/>
    <dgm:cxn modelId="{C8ADC7EC-45C6-46A2-AD56-4940B3D46907}" type="presOf" srcId="{40499CF6-5BCB-47ED-9D05-F207122662D8}" destId="{F244A989-FD2F-4ABC-AA48-D32B8E8FC944}" srcOrd="0" destOrd="0" presId="urn:microsoft.com/office/officeart/2005/8/layout/hierarchy2"/>
    <dgm:cxn modelId="{3559A6F6-6E7C-41BA-BF7B-BAB8AF30088B}" type="presOf" srcId="{7A2A48F7-7334-4C7F-BE60-14F3E615590B}" destId="{7801080A-BDAF-4C96-AEF0-571A35A19811}" srcOrd="0" destOrd="0" presId="urn:microsoft.com/office/officeart/2005/8/layout/hierarchy2"/>
    <dgm:cxn modelId="{3984FB6C-47F8-4ECB-B252-D681CDBDA731}" type="presParOf" srcId="{73CADAC1-2818-4B41-8B31-2538E3F77B9A}" destId="{3D5C312A-995D-4135-9C24-118E83BB522C}" srcOrd="0" destOrd="0" presId="urn:microsoft.com/office/officeart/2005/8/layout/hierarchy2"/>
    <dgm:cxn modelId="{BCBBBD44-23BD-4543-8300-F55B14B746E2}" type="presParOf" srcId="{3D5C312A-995D-4135-9C24-118E83BB522C}" destId="{99DE561A-0B11-4192-A810-F0200AD9A4E5}" srcOrd="0" destOrd="0" presId="urn:microsoft.com/office/officeart/2005/8/layout/hierarchy2"/>
    <dgm:cxn modelId="{8AF48FD5-7C1B-42C9-8EEB-D6210589D5E5}" type="presParOf" srcId="{3D5C312A-995D-4135-9C24-118E83BB522C}" destId="{F0BA2A2E-D9DA-48F0-80FB-E805D80277FF}" srcOrd="1" destOrd="0" presId="urn:microsoft.com/office/officeart/2005/8/layout/hierarchy2"/>
    <dgm:cxn modelId="{F9847AC9-D5C8-4C22-A359-0CC6A7FCAD9A}" type="presParOf" srcId="{F0BA2A2E-D9DA-48F0-80FB-E805D80277FF}" destId="{798B010C-A289-49E8-BC96-7438B876B2E0}" srcOrd="0" destOrd="0" presId="urn:microsoft.com/office/officeart/2005/8/layout/hierarchy2"/>
    <dgm:cxn modelId="{019DD2E7-DD47-454A-841D-E7F273D6AF4A}" type="presParOf" srcId="{798B010C-A289-49E8-BC96-7438B876B2E0}" destId="{9DBBE53F-9E53-4C6D-9746-7CC3C39376C0}" srcOrd="0" destOrd="0" presId="urn:microsoft.com/office/officeart/2005/8/layout/hierarchy2"/>
    <dgm:cxn modelId="{9C242848-DFD0-4F64-89B0-5E880D419EAD}" type="presParOf" srcId="{F0BA2A2E-D9DA-48F0-80FB-E805D80277FF}" destId="{5C139A82-ECC2-49F2-A821-2303211724A2}" srcOrd="1" destOrd="0" presId="urn:microsoft.com/office/officeart/2005/8/layout/hierarchy2"/>
    <dgm:cxn modelId="{C634C07C-4418-4AFA-AE86-F623E1FBB19B}" type="presParOf" srcId="{5C139A82-ECC2-49F2-A821-2303211724A2}" destId="{C4E51C39-0BB7-4FC5-8B43-CB7CA632BCD4}" srcOrd="0" destOrd="0" presId="urn:microsoft.com/office/officeart/2005/8/layout/hierarchy2"/>
    <dgm:cxn modelId="{9BFBFB07-1790-4F9B-8ED1-8DB74DFC9D79}" type="presParOf" srcId="{5C139A82-ECC2-49F2-A821-2303211724A2}" destId="{931B144F-140A-4BD0-9123-FACC6BBF4E6A}" srcOrd="1" destOrd="0" presId="urn:microsoft.com/office/officeart/2005/8/layout/hierarchy2"/>
    <dgm:cxn modelId="{7F3EDC06-3F15-484A-B1D3-23AA3224782D}" type="presParOf" srcId="{931B144F-140A-4BD0-9123-FACC6BBF4E6A}" destId="{F244A989-FD2F-4ABC-AA48-D32B8E8FC944}" srcOrd="0" destOrd="0" presId="urn:microsoft.com/office/officeart/2005/8/layout/hierarchy2"/>
    <dgm:cxn modelId="{54E10C70-C17E-45E2-B2E8-974975354B3A}" type="presParOf" srcId="{F244A989-FD2F-4ABC-AA48-D32B8E8FC944}" destId="{DB2E713D-3D9B-4D96-81D0-05FA11E3B6CE}" srcOrd="0" destOrd="0" presId="urn:microsoft.com/office/officeart/2005/8/layout/hierarchy2"/>
    <dgm:cxn modelId="{550E3199-E4DF-423E-B32C-8D76572B055C}" type="presParOf" srcId="{931B144F-140A-4BD0-9123-FACC6BBF4E6A}" destId="{28001C41-D769-4087-90A3-FA12C1597B06}" srcOrd="1" destOrd="0" presId="urn:microsoft.com/office/officeart/2005/8/layout/hierarchy2"/>
    <dgm:cxn modelId="{07C9A2C4-7A28-4AC9-B882-B6DF1ADCE453}" type="presParOf" srcId="{28001C41-D769-4087-90A3-FA12C1597B06}" destId="{A07F11B1-BC58-45DD-BAE8-CFBC0CE8BC03}" srcOrd="0" destOrd="0" presId="urn:microsoft.com/office/officeart/2005/8/layout/hierarchy2"/>
    <dgm:cxn modelId="{337BB813-CFC7-479F-9F42-F480D2B6A15C}" type="presParOf" srcId="{28001C41-D769-4087-90A3-FA12C1597B06}" destId="{AD1E8117-CB47-486B-8AEF-A8D457D2A88E}" srcOrd="1" destOrd="0" presId="urn:microsoft.com/office/officeart/2005/8/layout/hierarchy2"/>
    <dgm:cxn modelId="{EC86C54C-505C-43F8-8D6B-BF8B5E0A5686}" type="presParOf" srcId="{AD1E8117-CB47-486B-8AEF-A8D457D2A88E}" destId="{890A7755-E3D9-4A02-9241-E1DEC5E401E5}" srcOrd="0" destOrd="0" presId="urn:microsoft.com/office/officeart/2005/8/layout/hierarchy2"/>
    <dgm:cxn modelId="{02D986D7-D183-46B5-AD46-E37AF78C8EDB}" type="presParOf" srcId="{890A7755-E3D9-4A02-9241-E1DEC5E401E5}" destId="{EE424656-81DF-4658-9595-18E70BD8A153}" srcOrd="0" destOrd="0" presId="urn:microsoft.com/office/officeart/2005/8/layout/hierarchy2"/>
    <dgm:cxn modelId="{734200DB-4901-4B56-8748-807B5C24CEA0}" type="presParOf" srcId="{AD1E8117-CB47-486B-8AEF-A8D457D2A88E}" destId="{6E3B5621-9EFD-46D7-82D2-C414B7DE6ADD}" srcOrd="1" destOrd="0" presId="urn:microsoft.com/office/officeart/2005/8/layout/hierarchy2"/>
    <dgm:cxn modelId="{670432BD-87B7-46EB-984D-84430F0991A3}" type="presParOf" srcId="{6E3B5621-9EFD-46D7-82D2-C414B7DE6ADD}" destId="{430EEA51-EDCC-4F18-8524-9347AF6E75C1}" srcOrd="0" destOrd="0" presId="urn:microsoft.com/office/officeart/2005/8/layout/hierarchy2"/>
    <dgm:cxn modelId="{745A6AC1-BB0C-4191-918F-20A6ECA32ED3}" type="presParOf" srcId="{6E3B5621-9EFD-46D7-82D2-C414B7DE6ADD}" destId="{EAAD386C-6DED-4FF5-872E-5FEA571B3800}" srcOrd="1" destOrd="0" presId="urn:microsoft.com/office/officeart/2005/8/layout/hierarchy2"/>
    <dgm:cxn modelId="{155BC54A-C24B-43F5-8A78-425469D29B1E}" type="presParOf" srcId="{F0BA2A2E-D9DA-48F0-80FB-E805D80277FF}" destId="{778BE199-1423-484C-98E7-9F1020E4AA56}" srcOrd="2" destOrd="0" presId="urn:microsoft.com/office/officeart/2005/8/layout/hierarchy2"/>
    <dgm:cxn modelId="{43F98934-5AA0-4D40-BE6B-69C0BAC02767}" type="presParOf" srcId="{778BE199-1423-484C-98E7-9F1020E4AA56}" destId="{DBB4137E-EECF-4C18-B75E-54E7526F3BBA}" srcOrd="0" destOrd="0" presId="urn:microsoft.com/office/officeart/2005/8/layout/hierarchy2"/>
    <dgm:cxn modelId="{1AB3E757-2B19-4B29-8319-883CBB078434}" type="presParOf" srcId="{F0BA2A2E-D9DA-48F0-80FB-E805D80277FF}" destId="{4E0EB5B1-2E5F-46E5-ADD4-FE2F0BC38006}" srcOrd="3" destOrd="0" presId="urn:microsoft.com/office/officeart/2005/8/layout/hierarchy2"/>
    <dgm:cxn modelId="{B82D821F-834A-471A-A174-A9012A44B653}" type="presParOf" srcId="{4E0EB5B1-2E5F-46E5-ADD4-FE2F0BC38006}" destId="{1A1DC2E9-A341-44DB-AFD2-98ED497B18A2}" srcOrd="0" destOrd="0" presId="urn:microsoft.com/office/officeart/2005/8/layout/hierarchy2"/>
    <dgm:cxn modelId="{0F3401CF-804C-499D-8350-D3051B6F741C}" type="presParOf" srcId="{4E0EB5B1-2E5F-46E5-ADD4-FE2F0BC38006}" destId="{C4995B47-EF9A-4F41-BF74-912D86352182}" srcOrd="1" destOrd="0" presId="urn:microsoft.com/office/officeart/2005/8/layout/hierarchy2"/>
    <dgm:cxn modelId="{0824F47E-3328-472A-BF12-088BC66868CE}" type="presParOf" srcId="{C4995B47-EF9A-4F41-BF74-912D86352182}" destId="{DA27FE83-1572-4D74-A3DC-D5286FC7BDBC}" srcOrd="0" destOrd="0" presId="urn:microsoft.com/office/officeart/2005/8/layout/hierarchy2"/>
    <dgm:cxn modelId="{AE7AECFE-37A5-49ED-A5DD-13051E29C926}" type="presParOf" srcId="{DA27FE83-1572-4D74-A3DC-D5286FC7BDBC}" destId="{BE9E1658-9259-44A2-B3EF-A5D39E3ECFEE}" srcOrd="0" destOrd="0" presId="urn:microsoft.com/office/officeart/2005/8/layout/hierarchy2"/>
    <dgm:cxn modelId="{074BA247-25D1-40B3-B004-B277DDDB1748}" type="presParOf" srcId="{C4995B47-EF9A-4F41-BF74-912D86352182}" destId="{3C592EDA-3818-4C27-964F-7A8E34140566}" srcOrd="1" destOrd="0" presId="urn:microsoft.com/office/officeart/2005/8/layout/hierarchy2"/>
    <dgm:cxn modelId="{9CD34CAC-4817-44C8-854D-944EBFDAA899}" type="presParOf" srcId="{3C592EDA-3818-4C27-964F-7A8E34140566}" destId="{C381C583-066B-48E5-BA4D-2CF05AC6027A}" srcOrd="0" destOrd="0" presId="urn:microsoft.com/office/officeart/2005/8/layout/hierarchy2"/>
    <dgm:cxn modelId="{D358420A-538A-4DB5-B4CE-8E33A64C6ABD}" type="presParOf" srcId="{3C592EDA-3818-4C27-964F-7A8E34140566}" destId="{A10445E8-DC69-4318-8EF8-7383FF0A5288}" srcOrd="1" destOrd="0" presId="urn:microsoft.com/office/officeart/2005/8/layout/hierarchy2"/>
    <dgm:cxn modelId="{3582EDDE-9078-4F63-AAD7-69F088C60047}" type="presParOf" srcId="{A10445E8-DC69-4318-8EF8-7383FF0A5288}" destId="{9CC42DFA-4CDD-448C-BC79-EB69499A7BD9}" srcOrd="0" destOrd="0" presId="urn:microsoft.com/office/officeart/2005/8/layout/hierarchy2"/>
    <dgm:cxn modelId="{EBFBCD3E-6C70-4453-A49C-82917864D379}" type="presParOf" srcId="{9CC42DFA-4CDD-448C-BC79-EB69499A7BD9}" destId="{FDD86453-1888-4862-8D85-6CB93E3E09F4}" srcOrd="0" destOrd="0" presId="urn:microsoft.com/office/officeart/2005/8/layout/hierarchy2"/>
    <dgm:cxn modelId="{F9DE589C-D0E5-48F6-B853-CFFDAD6B2133}" type="presParOf" srcId="{A10445E8-DC69-4318-8EF8-7383FF0A5288}" destId="{AFD21E0B-C986-41A6-BB2A-75299E67CF1D}" srcOrd="1" destOrd="0" presId="urn:microsoft.com/office/officeart/2005/8/layout/hierarchy2"/>
    <dgm:cxn modelId="{04007ED3-6EC5-401D-8107-79838FD7D1D2}" type="presParOf" srcId="{AFD21E0B-C986-41A6-BB2A-75299E67CF1D}" destId="{11D82342-4107-4C6B-BAF4-2C382B9CFCA0}" srcOrd="0" destOrd="0" presId="urn:microsoft.com/office/officeart/2005/8/layout/hierarchy2"/>
    <dgm:cxn modelId="{5A78614B-E2EB-4C8C-959C-C6DF67F56873}" type="presParOf" srcId="{AFD21E0B-C986-41A6-BB2A-75299E67CF1D}" destId="{53E8CDA4-0781-4D22-A6DC-8A2DA3E35055}" srcOrd="1" destOrd="0" presId="urn:microsoft.com/office/officeart/2005/8/layout/hierarchy2"/>
    <dgm:cxn modelId="{8A2319A2-CC05-48DC-91A9-10584DFF936A}" type="presParOf" srcId="{C4995B47-EF9A-4F41-BF74-912D86352182}" destId="{BFD35DFE-26C5-416C-8372-A53BB6717A33}" srcOrd="2" destOrd="0" presId="urn:microsoft.com/office/officeart/2005/8/layout/hierarchy2"/>
    <dgm:cxn modelId="{37FA9A27-DFC4-4672-8442-4E82AECB554A}" type="presParOf" srcId="{BFD35DFE-26C5-416C-8372-A53BB6717A33}" destId="{081A872F-35A0-4477-BB11-E3AAF252DCFA}" srcOrd="0" destOrd="0" presId="urn:microsoft.com/office/officeart/2005/8/layout/hierarchy2"/>
    <dgm:cxn modelId="{6C0F0412-F564-4261-859F-2033E1C6C7D8}" type="presParOf" srcId="{C4995B47-EF9A-4F41-BF74-912D86352182}" destId="{7790E196-2F62-4CA9-97D6-99A76AC34F22}" srcOrd="3" destOrd="0" presId="urn:microsoft.com/office/officeart/2005/8/layout/hierarchy2"/>
    <dgm:cxn modelId="{DC84E849-723B-4642-87B2-3DD5184F1470}" type="presParOf" srcId="{7790E196-2F62-4CA9-97D6-99A76AC34F22}" destId="{40580848-4A60-4FD4-8217-9CCC306D969C}" srcOrd="0" destOrd="0" presId="urn:microsoft.com/office/officeart/2005/8/layout/hierarchy2"/>
    <dgm:cxn modelId="{AF8DF8D1-F406-45ED-B49B-CAB9E16FA14F}" type="presParOf" srcId="{7790E196-2F62-4CA9-97D6-99A76AC34F22}" destId="{6B21E39D-B110-4F7D-B039-C839F4E1391E}" srcOrd="1" destOrd="0" presId="urn:microsoft.com/office/officeart/2005/8/layout/hierarchy2"/>
    <dgm:cxn modelId="{D2CF4E40-681D-4739-A77B-9985A08304D7}" type="presParOf" srcId="{6B21E39D-B110-4F7D-B039-C839F4E1391E}" destId="{6CA97229-D16D-4C19-ABD9-0D16C90305B5}" srcOrd="0" destOrd="0" presId="urn:microsoft.com/office/officeart/2005/8/layout/hierarchy2"/>
    <dgm:cxn modelId="{177C114D-E62F-40B1-922A-12A016DB7E51}" type="presParOf" srcId="{6CA97229-D16D-4C19-ABD9-0D16C90305B5}" destId="{98A2766B-49DA-46CD-87A5-412585713D9D}" srcOrd="0" destOrd="0" presId="urn:microsoft.com/office/officeart/2005/8/layout/hierarchy2"/>
    <dgm:cxn modelId="{8CFE67E5-F99C-4502-8BA4-C9148AA22435}" type="presParOf" srcId="{6B21E39D-B110-4F7D-B039-C839F4E1391E}" destId="{0F850C79-C27A-4332-A365-8C3408EDB489}" srcOrd="1" destOrd="0" presId="urn:microsoft.com/office/officeart/2005/8/layout/hierarchy2"/>
    <dgm:cxn modelId="{30A2A2CE-770D-4C97-8B12-6ACD8C89C783}" type="presParOf" srcId="{0F850C79-C27A-4332-A365-8C3408EDB489}" destId="{65D19D00-62E5-495C-8B80-52DBF39F5777}" srcOrd="0" destOrd="0" presId="urn:microsoft.com/office/officeart/2005/8/layout/hierarchy2"/>
    <dgm:cxn modelId="{E1F313D5-3FF7-488E-919B-1E35BE60AD89}" type="presParOf" srcId="{0F850C79-C27A-4332-A365-8C3408EDB489}" destId="{34EF7C50-6E40-4516-8F21-65241D73F99E}" srcOrd="1" destOrd="0" presId="urn:microsoft.com/office/officeart/2005/8/layout/hierarchy2"/>
    <dgm:cxn modelId="{8F7FF0D7-BFF4-4E33-8C60-E58EB38E8721}" type="presParOf" srcId="{F0BA2A2E-D9DA-48F0-80FB-E805D80277FF}" destId="{10F5C92E-B92D-439A-AA26-7BD5C6A7F841}" srcOrd="4" destOrd="0" presId="urn:microsoft.com/office/officeart/2005/8/layout/hierarchy2"/>
    <dgm:cxn modelId="{29BEC269-04AB-478B-B845-5EB4E8CB86FF}" type="presParOf" srcId="{10F5C92E-B92D-439A-AA26-7BD5C6A7F841}" destId="{9107E9A0-6A7C-4C74-AFBE-22519E7F42AF}" srcOrd="0" destOrd="0" presId="urn:microsoft.com/office/officeart/2005/8/layout/hierarchy2"/>
    <dgm:cxn modelId="{0994BCA0-07EA-424C-827D-691B90F5B699}" type="presParOf" srcId="{F0BA2A2E-D9DA-48F0-80FB-E805D80277FF}" destId="{208A8612-37FC-469E-9B31-05764EC91D16}" srcOrd="5" destOrd="0" presId="urn:microsoft.com/office/officeart/2005/8/layout/hierarchy2"/>
    <dgm:cxn modelId="{D3853026-40AA-4576-A0B5-8B3C38C3750D}" type="presParOf" srcId="{208A8612-37FC-469E-9B31-05764EC91D16}" destId="{6278A001-68B3-4425-A2E1-EA3008E52AB7}" srcOrd="0" destOrd="0" presId="urn:microsoft.com/office/officeart/2005/8/layout/hierarchy2"/>
    <dgm:cxn modelId="{5724B220-8D06-4C0B-9622-546F48105C3F}" type="presParOf" srcId="{208A8612-37FC-469E-9B31-05764EC91D16}" destId="{F69ED396-6CBB-45A6-8DC4-0F76BF644613}" srcOrd="1" destOrd="0" presId="urn:microsoft.com/office/officeart/2005/8/layout/hierarchy2"/>
    <dgm:cxn modelId="{17FE6BF1-90AC-4A49-A910-7C266FBE1E83}" type="presParOf" srcId="{F69ED396-6CBB-45A6-8DC4-0F76BF644613}" destId="{7801080A-BDAF-4C96-AEF0-571A35A19811}" srcOrd="0" destOrd="0" presId="urn:microsoft.com/office/officeart/2005/8/layout/hierarchy2"/>
    <dgm:cxn modelId="{F89BFA41-CE01-4249-B1A2-700999D283ED}" type="presParOf" srcId="{7801080A-BDAF-4C96-AEF0-571A35A19811}" destId="{F1EF8349-ECD1-4088-BB6A-A53A8BD04C03}" srcOrd="0" destOrd="0" presId="urn:microsoft.com/office/officeart/2005/8/layout/hierarchy2"/>
    <dgm:cxn modelId="{599BF141-DE59-4CF6-AE0D-73944F7D7D8B}" type="presParOf" srcId="{F69ED396-6CBB-45A6-8DC4-0F76BF644613}" destId="{C102F1A9-206F-4228-AC54-1D58AE9E6020}" srcOrd="1" destOrd="0" presId="urn:microsoft.com/office/officeart/2005/8/layout/hierarchy2"/>
    <dgm:cxn modelId="{6E939A74-2CD1-427F-9227-ADC6F5F7AC91}" type="presParOf" srcId="{C102F1A9-206F-4228-AC54-1D58AE9E6020}" destId="{FB668EFA-8DE2-449B-8373-ED98EFFC386C}" srcOrd="0" destOrd="0" presId="urn:microsoft.com/office/officeart/2005/8/layout/hierarchy2"/>
    <dgm:cxn modelId="{C7170E74-9497-45E7-B9E5-ABF8BFECA96C}" type="presParOf" srcId="{C102F1A9-206F-4228-AC54-1D58AE9E6020}" destId="{2ED3C995-F983-4706-BE9E-A3E302093FE4}" srcOrd="1" destOrd="0" presId="urn:microsoft.com/office/officeart/2005/8/layout/hierarchy2"/>
    <dgm:cxn modelId="{1A3F8C7E-2451-483E-9C28-D9D78ECD7210}" type="presParOf" srcId="{F69ED396-6CBB-45A6-8DC4-0F76BF644613}" destId="{46485B06-EFCA-4514-B6F4-F1DE38E83A94}" srcOrd="2" destOrd="0" presId="urn:microsoft.com/office/officeart/2005/8/layout/hierarchy2"/>
    <dgm:cxn modelId="{6F75325E-534E-4641-B356-9A0B6CA7F672}" type="presParOf" srcId="{46485B06-EFCA-4514-B6F4-F1DE38E83A94}" destId="{34E2C153-0D4D-4448-8F8B-CC2D91630E68}" srcOrd="0" destOrd="0" presId="urn:microsoft.com/office/officeart/2005/8/layout/hierarchy2"/>
    <dgm:cxn modelId="{8611099D-7E9A-4413-821B-2E924D7D3DD3}" type="presParOf" srcId="{F69ED396-6CBB-45A6-8DC4-0F76BF644613}" destId="{7F31B880-74C9-471F-A3A8-0C04C9B8B99C}" srcOrd="3" destOrd="0" presId="urn:microsoft.com/office/officeart/2005/8/layout/hierarchy2"/>
    <dgm:cxn modelId="{45B0C4BE-1657-41A4-ABF5-4BE3D803CC20}" type="presParOf" srcId="{7F31B880-74C9-471F-A3A8-0C04C9B8B99C}" destId="{91C94D29-E55E-4172-895E-C70F9622989B}" srcOrd="0" destOrd="0" presId="urn:microsoft.com/office/officeart/2005/8/layout/hierarchy2"/>
    <dgm:cxn modelId="{F63B1DC2-C749-4785-8ABE-98A9E7BF6F55}" type="presParOf" srcId="{7F31B880-74C9-471F-A3A8-0C04C9B8B99C}" destId="{70594A9A-1810-4C71-ACA3-42F7113E23D8}"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492993FA-8457-449F-8E37-51B8D8335512}"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E96FF16F-E9FB-40EC-9107-54DFEBDC9A74}">
      <dgm:prSet/>
      <dgm:spPr/>
      <dgm:t>
        <a:bodyPr/>
        <a:lstStyle/>
        <a:p>
          <a:r>
            <a:rPr lang="it-IT"/>
            <a:t>Il «bisogno educativo speciale» è quindi una categoria amplissima.</a:t>
          </a:r>
          <a:endParaRPr lang="en-US"/>
        </a:p>
      </dgm:t>
    </dgm:pt>
    <dgm:pt modelId="{AAD45E1C-01F0-4A79-BAE3-6D88DE18EEDB}" type="parTrans" cxnId="{07FD3D31-AF7C-4CD6-A6CF-91879CAD1BDC}">
      <dgm:prSet/>
      <dgm:spPr/>
      <dgm:t>
        <a:bodyPr/>
        <a:lstStyle/>
        <a:p>
          <a:endParaRPr lang="en-US"/>
        </a:p>
      </dgm:t>
    </dgm:pt>
    <dgm:pt modelId="{4D4B7827-ECA2-44D0-8344-6260866DF2E8}" type="sibTrans" cxnId="{07FD3D31-AF7C-4CD6-A6CF-91879CAD1BDC}">
      <dgm:prSet/>
      <dgm:spPr/>
      <dgm:t>
        <a:bodyPr/>
        <a:lstStyle/>
        <a:p>
          <a:endParaRPr lang="en-US"/>
        </a:p>
      </dgm:t>
    </dgm:pt>
    <dgm:pt modelId="{81484246-B1A4-4E1E-AB4C-886CEB018493}">
      <dgm:prSet/>
      <dgm:spPr/>
      <dgm:t>
        <a:bodyPr/>
        <a:lstStyle/>
        <a:p>
          <a:r>
            <a:rPr lang="it-IT"/>
            <a:t>Lo studente con BES richiede un approccio specifico, che tenga conto della sua particolarità. Soltanto così può massimizzarsi l’efficacia educativa, anche valorizzando le particolarità del singolo.</a:t>
          </a:r>
          <a:endParaRPr lang="en-US"/>
        </a:p>
      </dgm:t>
    </dgm:pt>
    <dgm:pt modelId="{DC788AA4-E089-4509-967B-97E7E2906F1D}" type="parTrans" cxnId="{4B855383-6A5E-4EF9-BE09-C5180E48432F}">
      <dgm:prSet/>
      <dgm:spPr/>
      <dgm:t>
        <a:bodyPr/>
        <a:lstStyle/>
        <a:p>
          <a:endParaRPr lang="en-US"/>
        </a:p>
      </dgm:t>
    </dgm:pt>
    <dgm:pt modelId="{798D4780-9B52-411F-B011-19ADA3C1C0DC}" type="sibTrans" cxnId="{4B855383-6A5E-4EF9-BE09-C5180E48432F}">
      <dgm:prSet/>
      <dgm:spPr/>
      <dgm:t>
        <a:bodyPr/>
        <a:lstStyle/>
        <a:p>
          <a:endParaRPr lang="en-US"/>
        </a:p>
      </dgm:t>
    </dgm:pt>
    <dgm:pt modelId="{861E783E-E993-41F8-BF08-37B560A2201D}">
      <dgm:prSet/>
      <dgm:spPr/>
      <dgm:t>
        <a:bodyPr/>
        <a:lstStyle/>
        <a:p>
          <a:r>
            <a:rPr lang="it-IT"/>
            <a:t>Azioni speciali consentono infatti di minimizzare o azzerare il rischio di difficoltà nella formazione e nell’istruzione, </a:t>
          </a:r>
          <a:r>
            <a:rPr lang="it-IT" b="1"/>
            <a:t>garantendo la piena e incondizionata partecipazione – al massimo delle potenzialità individuali – alla vita della comunità scolastica e il massimo esito del processo formativo</a:t>
          </a:r>
          <a:r>
            <a:rPr lang="it-IT"/>
            <a:t>.</a:t>
          </a:r>
          <a:endParaRPr lang="en-US"/>
        </a:p>
      </dgm:t>
    </dgm:pt>
    <dgm:pt modelId="{85EF2FA8-25BA-4CA6-984D-91ED8D099891}" type="parTrans" cxnId="{5D1463E3-347E-4D3A-B220-1B07E3871F94}">
      <dgm:prSet/>
      <dgm:spPr/>
      <dgm:t>
        <a:bodyPr/>
        <a:lstStyle/>
        <a:p>
          <a:endParaRPr lang="en-US"/>
        </a:p>
      </dgm:t>
    </dgm:pt>
    <dgm:pt modelId="{ADE088F5-00DD-4184-AB69-F2458999A208}" type="sibTrans" cxnId="{5D1463E3-347E-4D3A-B220-1B07E3871F94}">
      <dgm:prSet/>
      <dgm:spPr/>
      <dgm:t>
        <a:bodyPr/>
        <a:lstStyle/>
        <a:p>
          <a:endParaRPr lang="en-US"/>
        </a:p>
      </dgm:t>
    </dgm:pt>
    <dgm:pt modelId="{950742FF-355F-40E2-BE8B-47D3D61AC4E2}">
      <dgm:prSet/>
      <dgm:spPr/>
      <dgm:t>
        <a:bodyPr/>
        <a:lstStyle/>
        <a:p>
          <a:r>
            <a:rPr lang="it-IT" b="1"/>
            <a:t>Decisivi sono il ruolo della famiglia, delle istituzioni e della comunità scolastica multi-livello. La scuola deve quindi dialogare ed interfacciarsi.</a:t>
          </a:r>
          <a:endParaRPr lang="en-US"/>
        </a:p>
      </dgm:t>
    </dgm:pt>
    <dgm:pt modelId="{F7F7AB74-F11B-4716-8B26-F559B9DACAE4}" type="parTrans" cxnId="{FADBE602-5354-4F3D-BFDC-7B3A95E8C725}">
      <dgm:prSet/>
      <dgm:spPr/>
      <dgm:t>
        <a:bodyPr/>
        <a:lstStyle/>
        <a:p>
          <a:endParaRPr lang="en-US"/>
        </a:p>
      </dgm:t>
    </dgm:pt>
    <dgm:pt modelId="{FD8F9F4E-EAB3-4CDB-8EEB-6D18C75E0226}" type="sibTrans" cxnId="{FADBE602-5354-4F3D-BFDC-7B3A95E8C725}">
      <dgm:prSet/>
      <dgm:spPr/>
      <dgm:t>
        <a:bodyPr/>
        <a:lstStyle/>
        <a:p>
          <a:endParaRPr lang="en-US"/>
        </a:p>
      </dgm:t>
    </dgm:pt>
    <dgm:pt modelId="{C5ABAEAF-A11F-4F27-8748-09EBEEE87D5A}" type="pres">
      <dgm:prSet presAssocID="{492993FA-8457-449F-8E37-51B8D8335512}" presName="linear" presStyleCnt="0">
        <dgm:presLayoutVars>
          <dgm:animLvl val="lvl"/>
          <dgm:resizeHandles val="exact"/>
        </dgm:presLayoutVars>
      </dgm:prSet>
      <dgm:spPr/>
    </dgm:pt>
    <dgm:pt modelId="{A48DCBF9-FBC6-42A5-B514-A8F8AFA15B1A}" type="pres">
      <dgm:prSet presAssocID="{E96FF16F-E9FB-40EC-9107-54DFEBDC9A74}" presName="parentText" presStyleLbl="node1" presStyleIdx="0" presStyleCnt="4">
        <dgm:presLayoutVars>
          <dgm:chMax val="0"/>
          <dgm:bulletEnabled val="1"/>
        </dgm:presLayoutVars>
      </dgm:prSet>
      <dgm:spPr/>
    </dgm:pt>
    <dgm:pt modelId="{09A9CF8A-D8F0-4AFA-A1DF-0732C280A2F4}" type="pres">
      <dgm:prSet presAssocID="{4D4B7827-ECA2-44D0-8344-6260866DF2E8}" presName="spacer" presStyleCnt="0"/>
      <dgm:spPr/>
    </dgm:pt>
    <dgm:pt modelId="{54660F8F-8805-4488-BBDF-E4166F2D2486}" type="pres">
      <dgm:prSet presAssocID="{81484246-B1A4-4E1E-AB4C-886CEB018493}" presName="parentText" presStyleLbl="node1" presStyleIdx="1" presStyleCnt="4">
        <dgm:presLayoutVars>
          <dgm:chMax val="0"/>
          <dgm:bulletEnabled val="1"/>
        </dgm:presLayoutVars>
      </dgm:prSet>
      <dgm:spPr/>
    </dgm:pt>
    <dgm:pt modelId="{444BF2BB-577A-40FB-B61B-EE6AF7845C91}" type="pres">
      <dgm:prSet presAssocID="{798D4780-9B52-411F-B011-19ADA3C1C0DC}" presName="spacer" presStyleCnt="0"/>
      <dgm:spPr/>
    </dgm:pt>
    <dgm:pt modelId="{B6932731-9E72-4261-842C-B7FD6F6C259C}" type="pres">
      <dgm:prSet presAssocID="{861E783E-E993-41F8-BF08-37B560A2201D}" presName="parentText" presStyleLbl="node1" presStyleIdx="2" presStyleCnt="4">
        <dgm:presLayoutVars>
          <dgm:chMax val="0"/>
          <dgm:bulletEnabled val="1"/>
        </dgm:presLayoutVars>
      </dgm:prSet>
      <dgm:spPr/>
    </dgm:pt>
    <dgm:pt modelId="{C99AB2DA-286B-4EEC-A79B-50301D7EFBA5}" type="pres">
      <dgm:prSet presAssocID="{ADE088F5-00DD-4184-AB69-F2458999A208}" presName="spacer" presStyleCnt="0"/>
      <dgm:spPr/>
    </dgm:pt>
    <dgm:pt modelId="{CE77B29E-F9F0-4889-93C3-1ABE6115B261}" type="pres">
      <dgm:prSet presAssocID="{950742FF-355F-40E2-BE8B-47D3D61AC4E2}" presName="parentText" presStyleLbl="node1" presStyleIdx="3" presStyleCnt="4">
        <dgm:presLayoutVars>
          <dgm:chMax val="0"/>
          <dgm:bulletEnabled val="1"/>
        </dgm:presLayoutVars>
      </dgm:prSet>
      <dgm:spPr/>
    </dgm:pt>
  </dgm:ptLst>
  <dgm:cxnLst>
    <dgm:cxn modelId="{FADBE602-5354-4F3D-BFDC-7B3A95E8C725}" srcId="{492993FA-8457-449F-8E37-51B8D8335512}" destId="{950742FF-355F-40E2-BE8B-47D3D61AC4E2}" srcOrd="3" destOrd="0" parTransId="{F7F7AB74-F11B-4716-8B26-F559B9DACAE4}" sibTransId="{FD8F9F4E-EAB3-4CDB-8EEB-6D18C75E0226}"/>
    <dgm:cxn modelId="{7FBDF102-7FEF-4AD6-A687-E0EC6B545D42}" type="presOf" srcId="{E96FF16F-E9FB-40EC-9107-54DFEBDC9A74}" destId="{A48DCBF9-FBC6-42A5-B514-A8F8AFA15B1A}" srcOrd="0" destOrd="0" presId="urn:microsoft.com/office/officeart/2005/8/layout/vList2"/>
    <dgm:cxn modelId="{07FD3D31-AF7C-4CD6-A6CF-91879CAD1BDC}" srcId="{492993FA-8457-449F-8E37-51B8D8335512}" destId="{E96FF16F-E9FB-40EC-9107-54DFEBDC9A74}" srcOrd="0" destOrd="0" parTransId="{AAD45E1C-01F0-4A79-BAE3-6D88DE18EEDB}" sibTransId="{4D4B7827-ECA2-44D0-8344-6260866DF2E8}"/>
    <dgm:cxn modelId="{98382835-412C-4C31-8F85-141DB0E18E17}" type="presOf" srcId="{81484246-B1A4-4E1E-AB4C-886CEB018493}" destId="{54660F8F-8805-4488-BBDF-E4166F2D2486}" srcOrd="0" destOrd="0" presId="urn:microsoft.com/office/officeart/2005/8/layout/vList2"/>
    <dgm:cxn modelId="{92E30A55-D504-4074-AC94-4C18661274FF}" type="presOf" srcId="{492993FA-8457-449F-8E37-51B8D8335512}" destId="{C5ABAEAF-A11F-4F27-8748-09EBEEE87D5A}" srcOrd="0" destOrd="0" presId="urn:microsoft.com/office/officeart/2005/8/layout/vList2"/>
    <dgm:cxn modelId="{4B855383-6A5E-4EF9-BE09-C5180E48432F}" srcId="{492993FA-8457-449F-8E37-51B8D8335512}" destId="{81484246-B1A4-4E1E-AB4C-886CEB018493}" srcOrd="1" destOrd="0" parTransId="{DC788AA4-E089-4509-967B-97E7E2906F1D}" sibTransId="{798D4780-9B52-411F-B011-19ADA3C1C0DC}"/>
    <dgm:cxn modelId="{3BD790C7-2500-40EF-BBC6-FF3DED1AE9D7}" type="presOf" srcId="{950742FF-355F-40E2-BE8B-47D3D61AC4E2}" destId="{CE77B29E-F9F0-4889-93C3-1ABE6115B261}" srcOrd="0" destOrd="0" presId="urn:microsoft.com/office/officeart/2005/8/layout/vList2"/>
    <dgm:cxn modelId="{C07783CD-8E3C-4A4A-93AC-5E5A0A9BA26F}" type="presOf" srcId="{861E783E-E993-41F8-BF08-37B560A2201D}" destId="{B6932731-9E72-4261-842C-B7FD6F6C259C}" srcOrd="0" destOrd="0" presId="urn:microsoft.com/office/officeart/2005/8/layout/vList2"/>
    <dgm:cxn modelId="{5D1463E3-347E-4D3A-B220-1B07E3871F94}" srcId="{492993FA-8457-449F-8E37-51B8D8335512}" destId="{861E783E-E993-41F8-BF08-37B560A2201D}" srcOrd="2" destOrd="0" parTransId="{85EF2FA8-25BA-4CA6-984D-91ED8D099891}" sibTransId="{ADE088F5-00DD-4184-AB69-F2458999A208}"/>
    <dgm:cxn modelId="{B2DED4EA-B813-46F5-9E90-320A34F669BA}" type="presParOf" srcId="{C5ABAEAF-A11F-4F27-8748-09EBEEE87D5A}" destId="{A48DCBF9-FBC6-42A5-B514-A8F8AFA15B1A}" srcOrd="0" destOrd="0" presId="urn:microsoft.com/office/officeart/2005/8/layout/vList2"/>
    <dgm:cxn modelId="{46BD05D3-41F2-47B4-8CE0-FCB5E3469C4B}" type="presParOf" srcId="{C5ABAEAF-A11F-4F27-8748-09EBEEE87D5A}" destId="{09A9CF8A-D8F0-4AFA-A1DF-0732C280A2F4}" srcOrd="1" destOrd="0" presId="urn:microsoft.com/office/officeart/2005/8/layout/vList2"/>
    <dgm:cxn modelId="{38381AE6-FEED-4E11-BB2F-ED47E9D1333D}" type="presParOf" srcId="{C5ABAEAF-A11F-4F27-8748-09EBEEE87D5A}" destId="{54660F8F-8805-4488-BBDF-E4166F2D2486}" srcOrd="2" destOrd="0" presId="urn:microsoft.com/office/officeart/2005/8/layout/vList2"/>
    <dgm:cxn modelId="{5F3810B3-49E9-44BE-9B53-B2D102AF09E1}" type="presParOf" srcId="{C5ABAEAF-A11F-4F27-8748-09EBEEE87D5A}" destId="{444BF2BB-577A-40FB-B61B-EE6AF7845C91}" srcOrd="3" destOrd="0" presId="urn:microsoft.com/office/officeart/2005/8/layout/vList2"/>
    <dgm:cxn modelId="{F03F0CE2-F678-47A9-A6FE-B95CBFF21179}" type="presParOf" srcId="{C5ABAEAF-A11F-4F27-8748-09EBEEE87D5A}" destId="{B6932731-9E72-4261-842C-B7FD6F6C259C}" srcOrd="4" destOrd="0" presId="urn:microsoft.com/office/officeart/2005/8/layout/vList2"/>
    <dgm:cxn modelId="{9C85D007-A771-494A-9379-B680F493123D}" type="presParOf" srcId="{C5ABAEAF-A11F-4F27-8748-09EBEEE87D5A}" destId="{C99AB2DA-286B-4EEC-A79B-50301D7EFBA5}" srcOrd="5" destOrd="0" presId="urn:microsoft.com/office/officeart/2005/8/layout/vList2"/>
    <dgm:cxn modelId="{6FAE124D-D22D-4DDF-8D1A-DDBDB2220C6A}" type="presParOf" srcId="{C5ABAEAF-A11F-4F27-8748-09EBEEE87D5A}" destId="{CE77B29E-F9F0-4889-93C3-1ABE6115B261}"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C06F7169-5ADB-45D1-BA14-DD400F56215F}" type="doc">
      <dgm:prSet loTypeId="urn:microsoft.com/office/officeart/2005/8/layout/default" loCatId="list" qsTypeId="urn:microsoft.com/office/officeart/2005/8/quickstyle/simple1" qsCatId="simple" csTypeId="urn:microsoft.com/office/officeart/2005/8/colors/colorful3" csCatId="colorful" phldr="1"/>
      <dgm:spPr/>
      <dgm:t>
        <a:bodyPr/>
        <a:lstStyle/>
        <a:p>
          <a:endParaRPr lang="it-IT"/>
        </a:p>
      </dgm:t>
    </dgm:pt>
    <dgm:pt modelId="{878F158E-06BC-477E-A2DD-CB27FCFB5639}">
      <dgm:prSet phldrT="[Testo]" custT="1"/>
      <dgm:spPr>
        <a:solidFill>
          <a:srgbClr val="0070C0"/>
        </a:solidFill>
      </dgm:spPr>
      <dgm:t>
        <a:bodyPr/>
        <a:lstStyle/>
        <a:p>
          <a:r>
            <a:rPr lang="en-US" sz="1800" b="1" dirty="0"/>
            <a:t>The term "disability" </a:t>
          </a:r>
        </a:p>
        <a:p>
          <a:r>
            <a:rPr lang="en-US" sz="1800" dirty="0"/>
            <a:t>summarizes a great number of </a:t>
          </a:r>
          <a:r>
            <a:rPr lang="en-US" sz="1800" b="1" dirty="0"/>
            <a:t>different functional limitations </a:t>
          </a:r>
          <a:r>
            <a:rPr lang="en-US" sz="1800" dirty="0"/>
            <a:t>occurring in any population in any country of the world. People may be disabled by physical, intellectual or sensory impairment, medical conditions or mental illness. Such impairments, conditions or illnesses may be permanent or transitory in nature.</a:t>
          </a:r>
          <a:endParaRPr lang="it-IT" sz="1800" dirty="0"/>
        </a:p>
      </dgm:t>
    </dgm:pt>
    <dgm:pt modelId="{EC0DBD94-E3BF-4F19-90E7-0C6C7D74BD64}" type="parTrans" cxnId="{40C4446B-C081-4F55-A429-3774459C6EFB}">
      <dgm:prSet/>
      <dgm:spPr/>
      <dgm:t>
        <a:bodyPr/>
        <a:lstStyle/>
        <a:p>
          <a:endParaRPr lang="it-IT"/>
        </a:p>
      </dgm:t>
    </dgm:pt>
    <dgm:pt modelId="{ED5D55C1-995A-494D-9256-626EDD46332A}" type="sibTrans" cxnId="{40C4446B-C081-4F55-A429-3774459C6EFB}">
      <dgm:prSet/>
      <dgm:spPr/>
      <dgm:t>
        <a:bodyPr/>
        <a:lstStyle/>
        <a:p>
          <a:endParaRPr lang="it-IT"/>
        </a:p>
      </dgm:t>
    </dgm:pt>
    <dgm:pt modelId="{E96CEA1F-07F5-4930-95C9-A57EF094F74B}">
      <dgm:prSet phldrT="[Testo]" custT="1"/>
      <dgm:spPr/>
      <dgm:t>
        <a:bodyPr/>
        <a:lstStyle/>
        <a:p>
          <a:r>
            <a:rPr lang="en-US" sz="1800" b="1" dirty="0"/>
            <a:t>The term "handicap" </a:t>
          </a:r>
        </a:p>
        <a:p>
          <a:r>
            <a:rPr lang="en-US" sz="1800" dirty="0"/>
            <a:t>means the </a:t>
          </a:r>
          <a:r>
            <a:rPr lang="en-US" sz="1800" b="1" dirty="0"/>
            <a:t>loss or limitation of opportunities </a:t>
          </a:r>
          <a:r>
            <a:rPr lang="en-US" sz="1800" dirty="0"/>
            <a:t>to take part in the </a:t>
          </a:r>
          <a:r>
            <a:rPr lang="en-US" sz="1800" b="1" dirty="0"/>
            <a:t>life of the community on an equal level with others.</a:t>
          </a:r>
          <a:r>
            <a:rPr lang="en-US" sz="1800" dirty="0"/>
            <a:t> It describes the encounter between </a:t>
          </a:r>
          <a:r>
            <a:rPr lang="en-US" sz="1800" b="1" dirty="0"/>
            <a:t>the person with a disability and the environment.</a:t>
          </a:r>
          <a:r>
            <a:rPr lang="en-US" sz="1800" dirty="0"/>
            <a:t> </a:t>
          </a:r>
          <a:endParaRPr lang="it-IT" sz="1800" dirty="0"/>
        </a:p>
      </dgm:t>
    </dgm:pt>
    <dgm:pt modelId="{94E1835F-4D19-49A1-A2AE-275A5078C473}" type="parTrans" cxnId="{79A5A617-556D-4102-8A1C-406313C5F653}">
      <dgm:prSet/>
      <dgm:spPr/>
      <dgm:t>
        <a:bodyPr/>
        <a:lstStyle/>
        <a:p>
          <a:endParaRPr lang="it-IT"/>
        </a:p>
      </dgm:t>
    </dgm:pt>
    <dgm:pt modelId="{695DFED9-07CC-4511-9B80-FBD36C9A4B3B}" type="sibTrans" cxnId="{79A5A617-556D-4102-8A1C-406313C5F653}">
      <dgm:prSet/>
      <dgm:spPr/>
      <dgm:t>
        <a:bodyPr/>
        <a:lstStyle/>
        <a:p>
          <a:endParaRPr lang="it-IT"/>
        </a:p>
      </dgm:t>
    </dgm:pt>
    <dgm:pt modelId="{0113DF58-E6F0-467B-9EC2-694C61920E9C}" type="pres">
      <dgm:prSet presAssocID="{C06F7169-5ADB-45D1-BA14-DD400F56215F}" presName="diagram" presStyleCnt="0">
        <dgm:presLayoutVars>
          <dgm:dir/>
          <dgm:resizeHandles val="exact"/>
        </dgm:presLayoutVars>
      </dgm:prSet>
      <dgm:spPr/>
    </dgm:pt>
    <dgm:pt modelId="{70F67E2F-274E-4499-AE15-F1A5A1F69E54}" type="pres">
      <dgm:prSet presAssocID="{878F158E-06BC-477E-A2DD-CB27FCFB5639}" presName="node" presStyleLbl="node1" presStyleIdx="0" presStyleCnt="2" custScaleY="78314" custLinFactNeighborX="-573" custLinFactNeighborY="-8781">
        <dgm:presLayoutVars>
          <dgm:bulletEnabled val="1"/>
        </dgm:presLayoutVars>
      </dgm:prSet>
      <dgm:spPr/>
    </dgm:pt>
    <dgm:pt modelId="{92CA12F3-4531-4289-8E3E-A5D6937F962F}" type="pres">
      <dgm:prSet presAssocID="{ED5D55C1-995A-494D-9256-626EDD46332A}" presName="sibTrans" presStyleCnt="0"/>
      <dgm:spPr/>
    </dgm:pt>
    <dgm:pt modelId="{A961A46C-A548-433D-9628-5C43DBAF305E}" type="pres">
      <dgm:prSet presAssocID="{E96CEA1F-07F5-4930-95C9-A57EF094F74B}" presName="node" presStyleLbl="node1" presStyleIdx="1" presStyleCnt="2" custScaleY="78314" custLinFactNeighborX="26" custLinFactNeighborY="-8824">
        <dgm:presLayoutVars>
          <dgm:bulletEnabled val="1"/>
        </dgm:presLayoutVars>
      </dgm:prSet>
      <dgm:spPr/>
    </dgm:pt>
  </dgm:ptLst>
  <dgm:cxnLst>
    <dgm:cxn modelId="{79A5A617-556D-4102-8A1C-406313C5F653}" srcId="{C06F7169-5ADB-45D1-BA14-DD400F56215F}" destId="{E96CEA1F-07F5-4930-95C9-A57EF094F74B}" srcOrd="1" destOrd="0" parTransId="{94E1835F-4D19-49A1-A2AE-275A5078C473}" sibTransId="{695DFED9-07CC-4511-9B80-FBD36C9A4B3B}"/>
    <dgm:cxn modelId="{A4CF5B32-C8AD-49EE-B5DC-35DA970D3F68}" type="presOf" srcId="{878F158E-06BC-477E-A2DD-CB27FCFB5639}" destId="{70F67E2F-274E-4499-AE15-F1A5A1F69E54}" srcOrd="0" destOrd="0" presId="urn:microsoft.com/office/officeart/2005/8/layout/default"/>
    <dgm:cxn modelId="{8C537563-68A1-4242-B5BD-4ED42E162EA3}" type="presOf" srcId="{E96CEA1F-07F5-4930-95C9-A57EF094F74B}" destId="{A961A46C-A548-433D-9628-5C43DBAF305E}" srcOrd="0" destOrd="0" presId="urn:microsoft.com/office/officeart/2005/8/layout/default"/>
    <dgm:cxn modelId="{40C4446B-C081-4F55-A429-3774459C6EFB}" srcId="{C06F7169-5ADB-45D1-BA14-DD400F56215F}" destId="{878F158E-06BC-477E-A2DD-CB27FCFB5639}" srcOrd="0" destOrd="0" parTransId="{EC0DBD94-E3BF-4F19-90E7-0C6C7D74BD64}" sibTransId="{ED5D55C1-995A-494D-9256-626EDD46332A}"/>
    <dgm:cxn modelId="{1FC1FBBF-22BB-4F0F-956D-328B71625CEA}" type="presOf" srcId="{C06F7169-5ADB-45D1-BA14-DD400F56215F}" destId="{0113DF58-E6F0-467B-9EC2-694C61920E9C}" srcOrd="0" destOrd="0" presId="urn:microsoft.com/office/officeart/2005/8/layout/default"/>
    <dgm:cxn modelId="{37F7EBD8-A411-42BF-B7B7-E300E5D504A5}" type="presParOf" srcId="{0113DF58-E6F0-467B-9EC2-694C61920E9C}" destId="{70F67E2F-274E-4499-AE15-F1A5A1F69E54}" srcOrd="0" destOrd="0" presId="urn:microsoft.com/office/officeart/2005/8/layout/default"/>
    <dgm:cxn modelId="{D6E0B6F9-928D-4894-B6ED-4CC7AC492E7D}" type="presParOf" srcId="{0113DF58-E6F0-467B-9EC2-694C61920E9C}" destId="{92CA12F3-4531-4289-8E3E-A5D6937F962F}" srcOrd="1" destOrd="0" presId="urn:microsoft.com/office/officeart/2005/8/layout/default"/>
    <dgm:cxn modelId="{6223B7B7-846C-4D6C-AA97-F1D10E6A718D}" type="presParOf" srcId="{0113DF58-E6F0-467B-9EC2-694C61920E9C}" destId="{A961A46C-A548-433D-9628-5C43DBAF305E}" srcOrd="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7DA98E37-5261-4E14-980D-1DAF101626DF}" type="doc">
      <dgm:prSet loTypeId="urn:microsoft.com/office/officeart/2009/3/layout/HorizontalOrganizationChart" loCatId="hierarchy" qsTypeId="urn:microsoft.com/office/officeart/2005/8/quickstyle/3d1" qsCatId="3D" csTypeId="urn:microsoft.com/office/officeart/2005/8/colors/accent1_2" csCatId="accent1" phldr="1"/>
      <dgm:spPr/>
      <dgm:t>
        <a:bodyPr/>
        <a:lstStyle/>
        <a:p>
          <a:endParaRPr lang="it-IT"/>
        </a:p>
      </dgm:t>
    </dgm:pt>
    <dgm:pt modelId="{EDF877BE-52E8-4487-B17F-F57BA5518B23}">
      <dgm:prSet phldrT="[Testo]"/>
      <dgm:spPr/>
      <dgm:t>
        <a:bodyPr/>
        <a:lstStyle/>
        <a:p>
          <a:r>
            <a:rPr lang="it-IT" dirty="0"/>
            <a:t>Specialità (diversa abilità)</a:t>
          </a:r>
        </a:p>
      </dgm:t>
    </dgm:pt>
    <dgm:pt modelId="{C13D19C5-1F1D-48A6-9207-78F27249657D}" type="parTrans" cxnId="{8D0477C8-2B0A-4723-9659-3FDC3F2AFF52}">
      <dgm:prSet/>
      <dgm:spPr/>
      <dgm:t>
        <a:bodyPr/>
        <a:lstStyle/>
        <a:p>
          <a:endParaRPr lang="it-IT"/>
        </a:p>
      </dgm:t>
    </dgm:pt>
    <dgm:pt modelId="{87E88793-0233-4DD5-89E6-9A91D7F08237}" type="sibTrans" cxnId="{8D0477C8-2B0A-4723-9659-3FDC3F2AFF52}">
      <dgm:prSet/>
      <dgm:spPr/>
      <dgm:t>
        <a:bodyPr/>
        <a:lstStyle/>
        <a:p>
          <a:endParaRPr lang="it-IT"/>
        </a:p>
      </dgm:t>
    </dgm:pt>
    <dgm:pt modelId="{B34D9952-6387-48BA-91A0-3C2762107F78}">
      <dgm:prSet phldrT="[Testo]"/>
      <dgm:spPr>
        <a:solidFill>
          <a:srgbClr val="00B050"/>
        </a:solidFill>
      </dgm:spPr>
      <dgm:t>
        <a:bodyPr/>
        <a:lstStyle/>
        <a:p>
          <a:r>
            <a:rPr lang="it-IT" dirty="0"/>
            <a:t>Se compresa e valorizzata, anche con interventi attivi</a:t>
          </a:r>
        </a:p>
      </dgm:t>
    </dgm:pt>
    <dgm:pt modelId="{6EA9E1D4-CA07-4E2A-A074-3F0FAEE75D61}" type="parTrans" cxnId="{EF14D381-AFF9-42C3-81D8-FD810E45AF02}">
      <dgm:prSet/>
      <dgm:spPr/>
      <dgm:t>
        <a:bodyPr/>
        <a:lstStyle/>
        <a:p>
          <a:endParaRPr lang="it-IT"/>
        </a:p>
      </dgm:t>
    </dgm:pt>
    <dgm:pt modelId="{6AB55047-7272-4E24-A2C7-518EA37E0D56}" type="sibTrans" cxnId="{EF14D381-AFF9-42C3-81D8-FD810E45AF02}">
      <dgm:prSet/>
      <dgm:spPr/>
      <dgm:t>
        <a:bodyPr/>
        <a:lstStyle/>
        <a:p>
          <a:endParaRPr lang="it-IT"/>
        </a:p>
      </dgm:t>
    </dgm:pt>
    <dgm:pt modelId="{3EE2C4DD-0101-469B-BC5C-FA675B2EB93F}">
      <dgm:prSet phldrT="[Testo]"/>
      <dgm:spPr>
        <a:solidFill>
          <a:srgbClr val="00B050"/>
        </a:solidFill>
      </dgm:spPr>
      <dgm:t>
        <a:bodyPr/>
        <a:lstStyle/>
        <a:p>
          <a:r>
            <a:rPr lang="it-IT" dirty="0"/>
            <a:t>Non determina una «riduzione» della pienezza della vita</a:t>
          </a:r>
        </a:p>
      </dgm:t>
    </dgm:pt>
    <dgm:pt modelId="{E4DBDC76-A1DE-4C42-AD8F-6DB5AC576E57}" type="parTrans" cxnId="{5ED5A8E4-0FCF-44E5-9C18-4F6154837623}">
      <dgm:prSet/>
      <dgm:spPr/>
      <dgm:t>
        <a:bodyPr/>
        <a:lstStyle/>
        <a:p>
          <a:endParaRPr lang="it-IT"/>
        </a:p>
      </dgm:t>
    </dgm:pt>
    <dgm:pt modelId="{46B4FF85-E4C7-4DE3-88C1-3E5DB8B35A4D}" type="sibTrans" cxnId="{5ED5A8E4-0FCF-44E5-9C18-4F6154837623}">
      <dgm:prSet/>
      <dgm:spPr/>
      <dgm:t>
        <a:bodyPr/>
        <a:lstStyle/>
        <a:p>
          <a:endParaRPr lang="it-IT"/>
        </a:p>
      </dgm:t>
    </dgm:pt>
    <dgm:pt modelId="{5CB4AC31-26B3-4E8A-B4E6-F6FCE7DAE027}">
      <dgm:prSet phldrT="[Testo]"/>
      <dgm:spPr>
        <a:solidFill>
          <a:srgbClr val="00B050"/>
        </a:solidFill>
      </dgm:spPr>
      <dgm:t>
        <a:bodyPr/>
        <a:lstStyle/>
        <a:p>
          <a:r>
            <a:rPr lang="it-IT" dirty="0"/>
            <a:t>Eguaglianza sostanziale</a:t>
          </a:r>
        </a:p>
      </dgm:t>
    </dgm:pt>
    <dgm:pt modelId="{C1CBDFBE-AB3C-446D-9079-91E8943EDAD0}" type="parTrans" cxnId="{0DC8E6B0-BAD5-4B02-98D7-5F491E89294C}">
      <dgm:prSet/>
      <dgm:spPr/>
      <dgm:t>
        <a:bodyPr/>
        <a:lstStyle/>
        <a:p>
          <a:endParaRPr lang="it-IT"/>
        </a:p>
      </dgm:t>
    </dgm:pt>
    <dgm:pt modelId="{D01015B9-C38C-4C7F-98C2-1D7ED42D4737}" type="sibTrans" cxnId="{0DC8E6B0-BAD5-4B02-98D7-5F491E89294C}">
      <dgm:prSet/>
      <dgm:spPr/>
      <dgm:t>
        <a:bodyPr/>
        <a:lstStyle/>
        <a:p>
          <a:endParaRPr lang="it-IT"/>
        </a:p>
      </dgm:t>
    </dgm:pt>
    <dgm:pt modelId="{EDE15E88-0D0F-4F54-A49A-BB95E4ACA979}">
      <dgm:prSet phldrT="[Testo]"/>
      <dgm:spPr>
        <a:solidFill>
          <a:srgbClr val="00B050"/>
        </a:solidFill>
      </dgm:spPr>
      <dgm:t>
        <a:bodyPr/>
        <a:lstStyle/>
        <a:p>
          <a:r>
            <a:rPr lang="it-IT" dirty="0"/>
            <a:t>Valore per la società (ricchezza e pluralismo)</a:t>
          </a:r>
        </a:p>
      </dgm:t>
    </dgm:pt>
    <dgm:pt modelId="{3277FC49-01A8-40CE-87EF-E6635504674F}" type="parTrans" cxnId="{CA5541D3-5AE0-4B46-9916-3EDC9FA8E084}">
      <dgm:prSet/>
      <dgm:spPr/>
      <dgm:t>
        <a:bodyPr/>
        <a:lstStyle/>
        <a:p>
          <a:endParaRPr lang="it-IT"/>
        </a:p>
      </dgm:t>
    </dgm:pt>
    <dgm:pt modelId="{48D23CAB-63FA-40C1-9C93-6A2BB8BD5829}" type="sibTrans" cxnId="{CA5541D3-5AE0-4B46-9916-3EDC9FA8E084}">
      <dgm:prSet/>
      <dgm:spPr/>
      <dgm:t>
        <a:bodyPr/>
        <a:lstStyle/>
        <a:p>
          <a:endParaRPr lang="it-IT"/>
        </a:p>
      </dgm:t>
    </dgm:pt>
    <dgm:pt modelId="{7663B340-D771-4A5B-9DB9-7BFC83CE1341}">
      <dgm:prSet phldrT="[Testo]"/>
      <dgm:spPr>
        <a:solidFill>
          <a:srgbClr val="C00000"/>
        </a:solidFill>
      </dgm:spPr>
      <dgm:t>
        <a:bodyPr/>
        <a:lstStyle/>
        <a:p>
          <a:r>
            <a:rPr lang="it-IT" dirty="0"/>
            <a:t>Se non adeguatamente compresa o valorizzata</a:t>
          </a:r>
        </a:p>
      </dgm:t>
    </dgm:pt>
    <dgm:pt modelId="{4B3FFC29-8E4E-4BA0-9308-7BFBADA31AC9}" type="parTrans" cxnId="{F84D7658-3204-447A-A65C-CFE8D4DE6DAD}">
      <dgm:prSet/>
      <dgm:spPr/>
      <dgm:t>
        <a:bodyPr/>
        <a:lstStyle/>
        <a:p>
          <a:endParaRPr lang="it-IT"/>
        </a:p>
      </dgm:t>
    </dgm:pt>
    <dgm:pt modelId="{A7364A93-6168-48DE-9F1E-0A20E312177B}" type="sibTrans" cxnId="{F84D7658-3204-447A-A65C-CFE8D4DE6DAD}">
      <dgm:prSet/>
      <dgm:spPr/>
      <dgm:t>
        <a:bodyPr/>
        <a:lstStyle/>
        <a:p>
          <a:endParaRPr lang="it-IT"/>
        </a:p>
      </dgm:t>
    </dgm:pt>
    <dgm:pt modelId="{4BDDEAE3-8105-4AE8-8F28-B0F57BD7B11A}">
      <dgm:prSet phldrT="[Testo]"/>
      <dgm:spPr>
        <a:solidFill>
          <a:srgbClr val="C00000"/>
        </a:solidFill>
      </dgm:spPr>
      <dgm:t>
        <a:bodyPr/>
        <a:lstStyle/>
        <a:p>
          <a:r>
            <a:rPr lang="it-IT" dirty="0"/>
            <a:t>Determina una riduzione nella pienezza della vita e problematiche secondarie </a:t>
          </a:r>
        </a:p>
      </dgm:t>
    </dgm:pt>
    <dgm:pt modelId="{68897914-4AC2-4273-B13D-D7FE8B86D214}" type="parTrans" cxnId="{C323CEE3-C115-45BD-B3CC-CF35C203ADE9}">
      <dgm:prSet/>
      <dgm:spPr/>
      <dgm:t>
        <a:bodyPr/>
        <a:lstStyle/>
        <a:p>
          <a:endParaRPr lang="it-IT"/>
        </a:p>
      </dgm:t>
    </dgm:pt>
    <dgm:pt modelId="{82A1FCF8-2E18-43E4-A0E8-80D76BCF4774}" type="sibTrans" cxnId="{C323CEE3-C115-45BD-B3CC-CF35C203ADE9}">
      <dgm:prSet/>
      <dgm:spPr/>
      <dgm:t>
        <a:bodyPr/>
        <a:lstStyle/>
        <a:p>
          <a:endParaRPr lang="it-IT"/>
        </a:p>
      </dgm:t>
    </dgm:pt>
    <dgm:pt modelId="{DA5D6C9A-B302-4846-ADFA-C46855BD5990}">
      <dgm:prSet phldrT="[Testo]"/>
      <dgm:spPr>
        <a:solidFill>
          <a:srgbClr val="C00000"/>
        </a:solidFill>
      </dgm:spPr>
      <dgm:t>
        <a:bodyPr/>
        <a:lstStyle/>
        <a:p>
          <a:r>
            <a:rPr lang="it-IT" dirty="0"/>
            <a:t>Può determinare isolamento, difficoltà</a:t>
          </a:r>
        </a:p>
      </dgm:t>
    </dgm:pt>
    <dgm:pt modelId="{DE5A0845-B13F-484A-A134-021695F8DA54}" type="parTrans" cxnId="{C51F3D43-0976-4EA8-9444-E91EF90F584E}">
      <dgm:prSet/>
      <dgm:spPr/>
      <dgm:t>
        <a:bodyPr/>
        <a:lstStyle/>
        <a:p>
          <a:endParaRPr lang="it-IT"/>
        </a:p>
      </dgm:t>
    </dgm:pt>
    <dgm:pt modelId="{9480B9CD-9E42-4C3C-838D-4DEC23B99CE0}" type="sibTrans" cxnId="{C51F3D43-0976-4EA8-9444-E91EF90F584E}">
      <dgm:prSet/>
      <dgm:spPr/>
      <dgm:t>
        <a:bodyPr/>
        <a:lstStyle/>
        <a:p>
          <a:endParaRPr lang="it-IT"/>
        </a:p>
      </dgm:t>
    </dgm:pt>
    <dgm:pt modelId="{20036FEA-EA6E-4BB2-94EE-43E5B38EAC84}">
      <dgm:prSet phldrT="[Testo]"/>
      <dgm:spPr>
        <a:solidFill>
          <a:srgbClr val="C00000"/>
        </a:solidFill>
      </dgm:spPr>
      <dgm:t>
        <a:bodyPr/>
        <a:lstStyle/>
        <a:p>
          <a:r>
            <a:rPr lang="it-IT" dirty="0"/>
            <a:t>Handicap</a:t>
          </a:r>
        </a:p>
      </dgm:t>
    </dgm:pt>
    <dgm:pt modelId="{3FBBE92B-EFC8-4DC0-BA52-85CD5577C891}" type="parTrans" cxnId="{04796E0E-C426-4D50-9C18-CA4A4761C02E}">
      <dgm:prSet/>
      <dgm:spPr/>
      <dgm:t>
        <a:bodyPr/>
        <a:lstStyle/>
        <a:p>
          <a:endParaRPr lang="it-IT"/>
        </a:p>
      </dgm:t>
    </dgm:pt>
    <dgm:pt modelId="{E7AB5631-120A-4191-90B9-599CFB84EF8C}" type="sibTrans" cxnId="{04796E0E-C426-4D50-9C18-CA4A4761C02E}">
      <dgm:prSet/>
      <dgm:spPr/>
      <dgm:t>
        <a:bodyPr/>
        <a:lstStyle/>
        <a:p>
          <a:endParaRPr lang="it-IT"/>
        </a:p>
      </dgm:t>
    </dgm:pt>
    <dgm:pt modelId="{186FFBB0-6BF0-4F31-8040-0F7FD6FDA0DA}" type="pres">
      <dgm:prSet presAssocID="{7DA98E37-5261-4E14-980D-1DAF101626DF}" presName="hierChild1" presStyleCnt="0">
        <dgm:presLayoutVars>
          <dgm:orgChart val="1"/>
          <dgm:chPref val="1"/>
          <dgm:dir/>
          <dgm:animOne val="branch"/>
          <dgm:animLvl val="lvl"/>
          <dgm:resizeHandles/>
        </dgm:presLayoutVars>
      </dgm:prSet>
      <dgm:spPr/>
    </dgm:pt>
    <dgm:pt modelId="{A3210683-ACF9-491E-B54A-A6AF8B8BB08E}" type="pres">
      <dgm:prSet presAssocID="{EDF877BE-52E8-4487-B17F-F57BA5518B23}" presName="hierRoot1" presStyleCnt="0">
        <dgm:presLayoutVars>
          <dgm:hierBranch val="init"/>
        </dgm:presLayoutVars>
      </dgm:prSet>
      <dgm:spPr/>
    </dgm:pt>
    <dgm:pt modelId="{4F6D4AA5-E87C-4F9E-AD94-8BCC0D662E92}" type="pres">
      <dgm:prSet presAssocID="{EDF877BE-52E8-4487-B17F-F57BA5518B23}" presName="rootComposite1" presStyleCnt="0"/>
      <dgm:spPr/>
    </dgm:pt>
    <dgm:pt modelId="{F33E9E03-7496-41F3-B402-4204DA7C9CE7}" type="pres">
      <dgm:prSet presAssocID="{EDF877BE-52E8-4487-B17F-F57BA5518B23}" presName="rootText1" presStyleLbl="node0" presStyleIdx="0" presStyleCnt="1">
        <dgm:presLayoutVars>
          <dgm:chPref val="3"/>
        </dgm:presLayoutVars>
      </dgm:prSet>
      <dgm:spPr/>
    </dgm:pt>
    <dgm:pt modelId="{1D189221-CF9D-4290-82B9-9F5AECEC9174}" type="pres">
      <dgm:prSet presAssocID="{EDF877BE-52E8-4487-B17F-F57BA5518B23}" presName="rootConnector1" presStyleLbl="node1" presStyleIdx="0" presStyleCnt="0"/>
      <dgm:spPr/>
    </dgm:pt>
    <dgm:pt modelId="{E1A14BB0-AC1A-43B9-8308-CB86F0F2E7A0}" type="pres">
      <dgm:prSet presAssocID="{EDF877BE-52E8-4487-B17F-F57BA5518B23}" presName="hierChild2" presStyleCnt="0"/>
      <dgm:spPr/>
    </dgm:pt>
    <dgm:pt modelId="{2F63741E-B061-42A9-9F19-06E39D8BD68F}" type="pres">
      <dgm:prSet presAssocID="{6EA9E1D4-CA07-4E2A-A074-3F0FAEE75D61}" presName="Name64" presStyleLbl="parChTrans1D2" presStyleIdx="0" presStyleCnt="2"/>
      <dgm:spPr/>
    </dgm:pt>
    <dgm:pt modelId="{F69236BB-ACAA-434F-8FFD-BBC3909B72D7}" type="pres">
      <dgm:prSet presAssocID="{B34D9952-6387-48BA-91A0-3C2762107F78}" presName="hierRoot2" presStyleCnt="0">
        <dgm:presLayoutVars>
          <dgm:hierBranch val="init"/>
        </dgm:presLayoutVars>
      </dgm:prSet>
      <dgm:spPr/>
    </dgm:pt>
    <dgm:pt modelId="{8F07014C-4664-404B-AD43-83C3AF281CAC}" type="pres">
      <dgm:prSet presAssocID="{B34D9952-6387-48BA-91A0-3C2762107F78}" presName="rootComposite" presStyleCnt="0"/>
      <dgm:spPr/>
    </dgm:pt>
    <dgm:pt modelId="{3E5BBC6F-EAFF-4E6A-9F20-9E0C0A8DD829}" type="pres">
      <dgm:prSet presAssocID="{B34D9952-6387-48BA-91A0-3C2762107F78}" presName="rootText" presStyleLbl="node2" presStyleIdx="0" presStyleCnt="2">
        <dgm:presLayoutVars>
          <dgm:chPref val="3"/>
        </dgm:presLayoutVars>
      </dgm:prSet>
      <dgm:spPr/>
    </dgm:pt>
    <dgm:pt modelId="{B84A7510-2DF6-4AE5-B1CF-87989CAE4268}" type="pres">
      <dgm:prSet presAssocID="{B34D9952-6387-48BA-91A0-3C2762107F78}" presName="rootConnector" presStyleLbl="node2" presStyleIdx="0" presStyleCnt="2"/>
      <dgm:spPr/>
    </dgm:pt>
    <dgm:pt modelId="{DEDCA5E8-BAC4-41AD-BF32-25BA305D7A08}" type="pres">
      <dgm:prSet presAssocID="{B34D9952-6387-48BA-91A0-3C2762107F78}" presName="hierChild4" presStyleCnt="0"/>
      <dgm:spPr/>
    </dgm:pt>
    <dgm:pt modelId="{3709CCE2-1836-4430-9C5D-0FEDBDBA498A}" type="pres">
      <dgm:prSet presAssocID="{E4DBDC76-A1DE-4C42-AD8F-6DB5AC576E57}" presName="Name64" presStyleLbl="parChTrans1D3" presStyleIdx="0" presStyleCnt="2"/>
      <dgm:spPr/>
    </dgm:pt>
    <dgm:pt modelId="{A8FC71DE-3DD5-4692-923F-5A268EB55FED}" type="pres">
      <dgm:prSet presAssocID="{3EE2C4DD-0101-469B-BC5C-FA675B2EB93F}" presName="hierRoot2" presStyleCnt="0">
        <dgm:presLayoutVars>
          <dgm:hierBranch val="init"/>
        </dgm:presLayoutVars>
      </dgm:prSet>
      <dgm:spPr/>
    </dgm:pt>
    <dgm:pt modelId="{792B2415-8257-40F6-BBCF-C2B514692CF1}" type="pres">
      <dgm:prSet presAssocID="{3EE2C4DD-0101-469B-BC5C-FA675B2EB93F}" presName="rootComposite" presStyleCnt="0"/>
      <dgm:spPr/>
    </dgm:pt>
    <dgm:pt modelId="{39F2168A-A514-4A91-9F89-F796D9B9153B}" type="pres">
      <dgm:prSet presAssocID="{3EE2C4DD-0101-469B-BC5C-FA675B2EB93F}" presName="rootText" presStyleLbl="node3" presStyleIdx="0" presStyleCnt="2">
        <dgm:presLayoutVars>
          <dgm:chPref val="3"/>
        </dgm:presLayoutVars>
      </dgm:prSet>
      <dgm:spPr/>
    </dgm:pt>
    <dgm:pt modelId="{9C804A67-D908-4782-B38F-A7AC66A7E5A3}" type="pres">
      <dgm:prSet presAssocID="{3EE2C4DD-0101-469B-BC5C-FA675B2EB93F}" presName="rootConnector" presStyleLbl="node3" presStyleIdx="0" presStyleCnt="2"/>
      <dgm:spPr/>
    </dgm:pt>
    <dgm:pt modelId="{0102628B-3F75-46BF-A4F6-DAB73E88A475}" type="pres">
      <dgm:prSet presAssocID="{3EE2C4DD-0101-469B-BC5C-FA675B2EB93F}" presName="hierChild4" presStyleCnt="0"/>
      <dgm:spPr/>
    </dgm:pt>
    <dgm:pt modelId="{B07F4D8E-EBE6-4042-B065-828241B18971}" type="pres">
      <dgm:prSet presAssocID="{C1CBDFBE-AB3C-446D-9079-91E8943EDAD0}" presName="Name64" presStyleLbl="parChTrans1D4" presStyleIdx="0" presStyleCnt="4"/>
      <dgm:spPr/>
    </dgm:pt>
    <dgm:pt modelId="{192D402D-D325-42FD-877B-8C973240466D}" type="pres">
      <dgm:prSet presAssocID="{5CB4AC31-26B3-4E8A-B4E6-F6FCE7DAE027}" presName="hierRoot2" presStyleCnt="0">
        <dgm:presLayoutVars>
          <dgm:hierBranch val="init"/>
        </dgm:presLayoutVars>
      </dgm:prSet>
      <dgm:spPr/>
    </dgm:pt>
    <dgm:pt modelId="{A85A52A2-3B9C-4E28-B646-79E5BE98F821}" type="pres">
      <dgm:prSet presAssocID="{5CB4AC31-26B3-4E8A-B4E6-F6FCE7DAE027}" presName="rootComposite" presStyleCnt="0"/>
      <dgm:spPr/>
    </dgm:pt>
    <dgm:pt modelId="{B1D21D5D-15DF-4D88-BF09-2CF86984BE20}" type="pres">
      <dgm:prSet presAssocID="{5CB4AC31-26B3-4E8A-B4E6-F6FCE7DAE027}" presName="rootText" presStyleLbl="node4" presStyleIdx="0" presStyleCnt="4">
        <dgm:presLayoutVars>
          <dgm:chPref val="3"/>
        </dgm:presLayoutVars>
      </dgm:prSet>
      <dgm:spPr/>
    </dgm:pt>
    <dgm:pt modelId="{08598087-6975-4402-B84B-EF6BFE8C4C8C}" type="pres">
      <dgm:prSet presAssocID="{5CB4AC31-26B3-4E8A-B4E6-F6FCE7DAE027}" presName="rootConnector" presStyleLbl="node4" presStyleIdx="0" presStyleCnt="4"/>
      <dgm:spPr/>
    </dgm:pt>
    <dgm:pt modelId="{10F8F7B0-0211-404B-A3BC-E5BB06BCE9E5}" type="pres">
      <dgm:prSet presAssocID="{5CB4AC31-26B3-4E8A-B4E6-F6FCE7DAE027}" presName="hierChild4" presStyleCnt="0"/>
      <dgm:spPr/>
    </dgm:pt>
    <dgm:pt modelId="{FDF9E398-6809-4E5F-B817-5CEB25994EA1}" type="pres">
      <dgm:prSet presAssocID="{3277FC49-01A8-40CE-87EF-E6635504674F}" presName="Name64" presStyleLbl="parChTrans1D4" presStyleIdx="1" presStyleCnt="4"/>
      <dgm:spPr/>
    </dgm:pt>
    <dgm:pt modelId="{B4FEB0FD-74BC-4F7F-A70A-8487B903460A}" type="pres">
      <dgm:prSet presAssocID="{EDE15E88-0D0F-4F54-A49A-BB95E4ACA979}" presName="hierRoot2" presStyleCnt="0">
        <dgm:presLayoutVars>
          <dgm:hierBranch val="init"/>
        </dgm:presLayoutVars>
      </dgm:prSet>
      <dgm:spPr/>
    </dgm:pt>
    <dgm:pt modelId="{C02117F7-416C-489D-9F4E-4D9F799A9879}" type="pres">
      <dgm:prSet presAssocID="{EDE15E88-0D0F-4F54-A49A-BB95E4ACA979}" presName="rootComposite" presStyleCnt="0"/>
      <dgm:spPr/>
    </dgm:pt>
    <dgm:pt modelId="{D7F77626-0C24-4552-9509-CCE42F3E3F9D}" type="pres">
      <dgm:prSet presAssocID="{EDE15E88-0D0F-4F54-A49A-BB95E4ACA979}" presName="rootText" presStyleLbl="node4" presStyleIdx="1" presStyleCnt="4">
        <dgm:presLayoutVars>
          <dgm:chPref val="3"/>
        </dgm:presLayoutVars>
      </dgm:prSet>
      <dgm:spPr/>
    </dgm:pt>
    <dgm:pt modelId="{DE6936F5-A1B6-4CC1-AD91-C86C9879F2B9}" type="pres">
      <dgm:prSet presAssocID="{EDE15E88-0D0F-4F54-A49A-BB95E4ACA979}" presName="rootConnector" presStyleLbl="node4" presStyleIdx="1" presStyleCnt="4"/>
      <dgm:spPr/>
    </dgm:pt>
    <dgm:pt modelId="{E699C7C2-F1B9-41A1-A5EC-6AA1E450D715}" type="pres">
      <dgm:prSet presAssocID="{EDE15E88-0D0F-4F54-A49A-BB95E4ACA979}" presName="hierChild4" presStyleCnt="0"/>
      <dgm:spPr/>
    </dgm:pt>
    <dgm:pt modelId="{62A37B6E-3642-4483-A92A-41F60E82C59C}" type="pres">
      <dgm:prSet presAssocID="{EDE15E88-0D0F-4F54-A49A-BB95E4ACA979}" presName="hierChild5" presStyleCnt="0"/>
      <dgm:spPr/>
    </dgm:pt>
    <dgm:pt modelId="{D48014C2-AD39-422F-B24F-C0D57F9B3278}" type="pres">
      <dgm:prSet presAssocID="{5CB4AC31-26B3-4E8A-B4E6-F6FCE7DAE027}" presName="hierChild5" presStyleCnt="0"/>
      <dgm:spPr/>
    </dgm:pt>
    <dgm:pt modelId="{80391B68-F533-484C-BFF4-DBA3ACD8DC9F}" type="pres">
      <dgm:prSet presAssocID="{3EE2C4DD-0101-469B-BC5C-FA675B2EB93F}" presName="hierChild5" presStyleCnt="0"/>
      <dgm:spPr/>
    </dgm:pt>
    <dgm:pt modelId="{2C7C6F9C-C50C-4825-A610-1039E8D36861}" type="pres">
      <dgm:prSet presAssocID="{B34D9952-6387-48BA-91A0-3C2762107F78}" presName="hierChild5" presStyleCnt="0"/>
      <dgm:spPr/>
    </dgm:pt>
    <dgm:pt modelId="{F8B1BCFE-AEA5-4F27-9A6F-5C1E7A9555CB}" type="pres">
      <dgm:prSet presAssocID="{4B3FFC29-8E4E-4BA0-9308-7BFBADA31AC9}" presName="Name64" presStyleLbl="parChTrans1D2" presStyleIdx="1" presStyleCnt="2"/>
      <dgm:spPr/>
    </dgm:pt>
    <dgm:pt modelId="{F2997303-BCDA-44BD-93ED-05821B3EBC3D}" type="pres">
      <dgm:prSet presAssocID="{7663B340-D771-4A5B-9DB9-7BFC83CE1341}" presName="hierRoot2" presStyleCnt="0">
        <dgm:presLayoutVars>
          <dgm:hierBranch val="init"/>
        </dgm:presLayoutVars>
      </dgm:prSet>
      <dgm:spPr/>
    </dgm:pt>
    <dgm:pt modelId="{26AF0BB1-5DB4-4477-94E8-6C815AB8BF14}" type="pres">
      <dgm:prSet presAssocID="{7663B340-D771-4A5B-9DB9-7BFC83CE1341}" presName="rootComposite" presStyleCnt="0"/>
      <dgm:spPr/>
    </dgm:pt>
    <dgm:pt modelId="{9374E047-1D11-45CF-AC68-29BA05A3E463}" type="pres">
      <dgm:prSet presAssocID="{7663B340-D771-4A5B-9DB9-7BFC83CE1341}" presName="rootText" presStyleLbl="node2" presStyleIdx="1" presStyleCnt="2">
        <dgm:presLayoutVars>
          <dgm:chPref val="3"/>
        </dgm:presLayoutVars>
      </dgm:prSet>
      <dgm:spPr/>
    </dgm:pt>
    <dgm:pt modelId="{3603B3B6-B390-461A-90D8-B363868C53E3}" type="pres">
      <dgm:prSet presAssocID="{7663B340-D771-4A5B-9DB9-7BFC83CE1341}" presName="rootConnector" presStyleLbl="node2" presStyleIdx="1" presStyleCnt="2"/>
      <dgm:spPr/>
    </dgm:pt>
    <dgm:pt modelId="{8D9B2E09-6784-48D5-B2E6-7418ACA57AF6}" type="pres">
      <dgm:prSet presAssocID="{7663B340-D771-4A5B-9DB9-7BFC83CE1341}" presName="hierChild4" presStyleCnt="0"/>
      <dgm:spPr/>
    </dgm:pt>
    <dgm:pt modelId="{78373D1C-4229-4E5D-A31B-944E1F76F0F0}" type="pres">
      <dgm:prSet presAssocID="{68897914-4AC2-4273-B13D-D7FE8B86D214}" presName="Name64" presStyleLbl="parChTrans1D3" presStyleIdx="1" presStyleCnt="2"/>
      <dgm:spPr/>
    </dgm:pt>
    <dgm:pt modelId="{08440E0E-FC3E-4C3C-94A1-F60FC47A551A}" type="pres">
      <dgm:prSet presAssocID="{4BDDEAE3-8105-4AE8-8F28-B0F57BD7B11A}" presName="hierRoot2" presStyleCnt="0">
        <dgm:presLayoutVars>
          <dgm:hierBranch val="init"/>
        </dgm:presLayoutVars>
      </dgm:prSet>
      <dgm:spPr/>
    </dgm:pt>
    <dgm:pt modelId="{CE70E810-B5E2-4A44-8C8B-D58C778AA65B}" type="pres">
      <dgm:prSet presAssocID="{4BDDEAE3-8105-4AE8-8F28-B0F57BD7B11A}" presName="rootComposite" presStyleCnt="0"/>
      <dgm:spPr/>
    </dgm:pt>
    <dgm:pt modelId="{DB8AED70-DB97-4991-A4C8-B3DD604A58B6}" type="pres">
      <dgm:prSet presAssocID="{4BDDEAE3-8105-4AE8-8F28-B0F57BD7B11A}" presName="rootText" presStyleLbl="node3" presStyleIdx="1" presStyleCnt="2">
        <dgm:presLayoutVars>
          <dgm:chPref val="3"/>
        </dgm:presLayoutVars>
      </dgm:prSet>
      <dgm:spPr/>
    </dgm:pt>
    <dgm:pt modelId="{BBEDC07F-ED59-4F5C-9C59-27EEE43DECAB}" type="pres">
      <dgm:prSet presAssocID="{4BDDEAE3-8105-4AE8-8F28-B0F57BD7B11A}" presName="rootConnector" presStyleLbl="node3" presStyleIdx="1" presStyleCnt="2"/>
      <dgm:spPr/>
    </dgm:pt>
    <dgm:pt modelId="{B5FB5212-FA86-4938-96AF-A960C0D0E4A4}" type="pres">
      <dgm:prSet presAssocID="{4BDDEAE3-8105-4AE8-8F28-B0F57BD7B11A}" presName="hierChild4" presStyleCnt="0"/>
      <dgm:spPr/>
    </dgm:pt>
    <dgm:pt modelId="{D0915E3C-942B-4A4A-9A80-519FA848F66A}" type="pres">
      <dgm:prSet presAssocID="{DE5A0845-B13F-484A-A134-021695F8DA54}" presName="Name64" presStyleLbl="parChTrans1D4" presStyleIdx="2" presStyleCnt="4"/>
      <dgm:spPr/>
    </dgm:pt>
    <dgm:pt modelId="{B3B2B3CF-C5CF-474C-9ADB-71EFDC41B983}" type="pres">
      <dgm:prSet presAssocID="{DA5D6C9A-B302-4846-ADFA-C46855BD5990}" presName="hierRoot2" presStyleCnt="0">
        <dgm:presLayoutVars>
          <dgm:hierBranch val="init"/>
        </dgm:presLayoutVars>
      </dgm:prSet>
      <dgm:spPr/>
    </dgm:pt>
    <dgm:pt modelId="{626E56AC-AB5D-4AF9-9DCC-448D4CB35CA8}" type="pres">
      <dgm:prSet presAssocID="{DA5D6C9A-B302-4846-ADFA-C46855BD5990}" presName="rootComposite" presStyleCnt="0"/>
      <dgm:spPr/>
    </dgm:pt>
    <dgm:pt modelId="{3AF36380-F454-4ADE-9123-638EE9F4319E}" type="pres">
      <dgm:prSet presAssocID="{DA5D6C9A-B302-4846-ADFA-C46855BD5990}" presName="rootText" presStyleLbl="node4" presStyleIdx="2" presStyleCnt="4">
        <dgm:presLayoutVars>
          <dgm:chPref val="3"/>
        </dgm:presLayoutVars>
      </dgm:prSet>
      <dgm:spPr/>
    </dgm:pt>
    <dgm:pt modelId="{C4F1903E-E560-4CE9-87DD-EE24B16F261E}" type="pres">
      <dgm:prSet presAssocID="{DA5D6C9A-B302-4846-ADFA-C46855BD5990}" presName="rootConnector" presStyleLbl="node4" presStyleIdx="2" presStyleCnt="4"/>
      <dgm:spPr/>
    </dgm:pt>
    <dgm:pt modelId="{179C32B6-92CE-42C3-BBC2-11FE4103F7AA}" type="pres">
      <dgm:prSet presAssocID="{DA5D6C9A-B302-4846-ADFA-C46855BD5990}" presName="hierChild4" presStyleCnt="0"/>
      <dgm:spPr/>
    </dgm:pt>
    <dgm:pt modelId="{E940C2B9-19AB-42CF-AC9F-9B21E1BE4160}" type="pres">
      <dgm:prSet presAssocID="{3FBBE92B-EFC8-4DC0-BA52-85CD5577C891}" presName="Name64" presStyleLbl="parChTrans1D4" presStyleIdx="3" presStyleCnt="4"/>
      <dgm:spPr/>
    </dgm:pt>
    <dgm:pt modelId="{00B47B35-1A48-473B-96EF-4DB4FDEB2C77}" type="pres">
      <dgm:prSet presAssocID="{20036FEA-EA6E-4BB2-94EE-43E5B38EAC84}" presName="hierRoot2" presStyleCnt="0">
        <dgm:presLayoutVars>
          <dgm:hierBranch val="init"/>
        </dgm:presLayoutVars>
      </dgm:prSet>
      <dgm:spPr/>
    </dgm:pt>
    <dgm:pt modelId="{1DF4E019-81BD-4DD6-9B93-F65F624F6C0C}" type="pres">
      <dgm:prSet presAssocID="{20036FEA-EA6E-4BB2-94EE-43E5B38EAC84}" presName="rootComposite" presStyleCnt="0"/>
      <dgm:spPr/>
    </dgm:pt>
    <dgm:pt modelId="{3095D82F-333D-4E2B-B9C9-44A30E2F5C36}" type="pres">
      <dgm:prSet presAssocID="{20036FEA-EA6E-4BB2-94EE-43E5B38EAC84}" presName="rootText" presStyleLbl="node4" presStyleIdx="3" presStyleCnt="4">
        <dgm:presLayoutVars>
          <dgm:chPref val="3"/>
        </dgm:presLayoutVars>
      </dgm:prSet>
      <dgm:spPr/>
    </dgm:pt>
    <dgm:pt modelId="{D92B7D28-FC6D-4587-8D80-7A47A1A09643}" type="pres">
      <dgm:prSet presAssocID="{20036FEA-EA6E-4BB2-94EE-43E5B38EAC84}" presName="rootConnector" presStyleLbl="node4" presStyleIdx="3" presStyleCnt="4"/>
      <dgm:spPr/>
    </dgm:pt>
    <dgm:pt modelId="{2D276ECF-8B94-47A3-BE40-9D0DFF07FBC9}" type="pres">
      <dgm:prSet presAssocID="{20036FEA-EA6E-4BB2-94EE-43E5B38EAC84}" presName="hierChild4" presStyleCnt="0"/>
      <dgm:spPr/>
    </dgm:pt>
    <dgm:pt modelId="{780E3F83-FAAD-4A81-9F05-E7638F81DBD7}" type="pres">
      <dgm:prSet presAssocID="{20036FEA-EA6E-4BB2-94EE-43E5B38EAC84}" presName="hierChild5" presStyleCnt="0"/>
      <dgm:spPr/>
    </dgm:pt>
    <dgm:pt modelId="{380BE915-D58C-415F-8653-AB5E23C1BA16}" type="pres">
      <dgm:prSet presAssocID="{DA5D6C9A-B302-4846-ADFA-C46855BD5990}" presName="hierChild5" presStyleCnt="0"/>
      <dgm:spPr/>
    </dgm:pt>
    <dgm:pt modelId="{4D525487-5725-4C41-BBAA-57DEEFB117D8}" type="pres">
      <dgm:prSet presAssocID="{4BDDEAE3-8105-4AE8-8F28-B0F57BD7B11A}" presName="hierChild5" presStyleCnt="0"/>
      <dgm:spPr/>
    </dgm:pt>
    <dgm:pt modelId="{784D3879-FB5E-4410-8864-6C9BF12A59B4}" type="pres">
      <dgm:prSet presAssocID="{7663B340-D771-4A5B-9DB9-7BFC83CE1341}" presName="hierChild5" presStyleCnt="0"/>
      <dgm:spPr/>
    </dgm:pt>
    <dgm:pt modelId="{0CF6C5CD-B87B-4F1E-9DE4-2BD914F46B05}" type="pres">
      <dgm:prSet presAssocID="{EDF877BE-52E8-4487-B17F-F57BA5518B23}" presName="hierChild3" presStyleCnt="0"/>
      <dgm:spPr/>
    </dgm:pt>
  </dgm:ptLst>
  <dgm:cxnLst>
    <dgm:cxn modelId="{F55A0D01-1464-4748-AF96-645378803472}" type="presOf" srcId="{5CB4AC31-26B3-4E8A-B4E6-F6FCE7DAE027}" destId="{08598087-6975-4402-B84B-EF6BFE8C4C8C}" srcOrd="1" destOrd="0" presId="urn:microsoft.com/office/officeart/2009/3/layout/HorizontalOrganizationChart"/>
    <dgm:cxn modelId="{04796E0E-C426-4D50-9C18-CA4A4761C02E}" srcId="{DA5D6C9A-B302-4846-ADFA-C46855BD5990}" destId="{20036FEA-EA6E-4BB2-94EE-43E5B38EAC84}" srcOrd="0" destOrd="0" parTransId="{3FBBE92B-EFC8-4DC0-BA52-85CD5577C891}" sibTransId="{E7AB5631-120A-4191-90B9-599CFB84EF8C}"/>
    <dgm:cxn modelId="{DE117122-3E9B-4D79-A72E-A8F67C01FB03}" type="presOf" srcId="{3EE2C4DD-0101-469B-BC5C-FA675B2EB93F}" destId="{9C804A67-D908-4782-B38F-A7AC66A7E5A3}" srcOrd="1" destOrd="0" presId="urn:microsoft.com/office/officeart/2009/3/layout/HorizontalOrganizationChart"/>
    <dgm:cxn modelId="{C413DE26-FB44-4131-A6F4-D79F4FA55612}" type="presOf" srcId="{7DA98E37-5261-4E14-980D-1DAF101626DF}" destId="{186FFBB0-6BF0-4F31-8040-0F7FD6FDA0DA}" srcOrd="0" destOrd="0" presId="urn:microsoft.com/office/officeart/2009/3/layout/HorizontalOrganizationChart"/>
    <dgm:cxn modelId="{8CA72427-C5C9-49C0-A19B-FF35B84010E4}" type="presOf" srcId="{4BDDEAE3-8105-4AE8-8F28-B0F57BD7B11A}" destId="{BBEDC07F-ED59-4F5C-9C59-27EEE43DECAB}" srcOrd="1" destOrd="0" presId="urn:microsoft.com/office/officeart/2009/3/layout/HorizontalOrganizationChart"/>
    <dgm:cxn modelId="{C2441D2D-4165-48EA-8814-3B4DC01E1B8A}" type="presOf" srcId="{EDF877BE-52E8-4487-B17F-F57BA5518B23}" destId="{F33E9E03-7496-41F3-B402-4204DA7C9CE7}" srcOrd="0" destOrd="0" presId="urn:microsoft.com/office/officeart/2009/3/layout/HorizontalOrganizationChart"/>
    <dgm:cxn modelId="{0E018C2F-095E-486A-883B-3C3B917B697D}" type="presOf" srcId="{B34D9952-6387-48BA-91A0-3C2762107F78}" destId="{3E5BBC6F-EAFF-4E6A-9F20-9E0C0A8DD829}" srcOrd="0" destOrd="0" presId="urn:microsoft.com/office/officeart/2009/3/layout/HorizontalOrganizationChart"/>
    <dgm:cxn modelId="{A6D53533-9B59-4433-95F4-22FE2FF7FB6D}" type="presOf" srcId="{4BDDEAE3-8105-4AE8-8F28-B0F57BD7B11A}" destId="{DB8AED70-DB97-4991-A4C8-B3DD604A58B6}" srcOrd="0" destOrd="0" presId="urn:microsoft.com/office/officeart/2009/3/layout/HorizontalOrganizationChart"/>
    <dgm:cxn modelId="{7C2C8F38-DF2D-4267-9746-F2B5DF3F92AC}" type="presOf" srcId="{3277FC49-01A8-40CE-87EF-E6635504674F}" destId="{FDF9E398-6809-4E5F-B817-5CEB25994EA1}" srcOrd="0" destOrd="0" presId="urn:microsoft.com/office/officeart/2009/3/layout/HorizontalOrganizationChart"/>
    <dgm:cxn modelId="{F2C64D3B-A8FF-4295-BA07-52BE9ECA19EC}" type="presOf" srcId="{EDE15E88-0D0F-4F54-A49A-BB95E4ACA979}" destId="{D7F77626-0C24-4552-9509-CCE42F3E3F9D}" srcOrd="0" destOrd="0" presId="urn:microsoft.com/office/officeart/2009/3/layout/HorizontalOrganizationChart"/>
    <dgm:cxn modelId="{BC47A83B-BCA6-4943-8F89-4B8FBB802D2F}" type="presOf" srcId="{3EE2C4DD-0101-469B-BC5C-FA675B2EB93F}" destId="{39F2168A-A514-4A91-9F89-F796D9B9153B}" srcOrd="0" destOrd="0" presId="urn:microsoft.com/office/officeart/2009/3/layout/HorizontalOrganizationChart"/>
    <dgm:cxn modelId="{C51F3D43-0976-4EA8-9444-E91EF90F584E}" srcId="{4BDDEAE3-8105-4AE8-8F28-B0F57BD7B11A}" destId="{DA5D6C9A-B302-4846-ADFA-C46855BD5990}" srcOrd="0" destOrd="0" parTransId="{DE5A0845-B13F-484A-A134-021695F8DA54}" sibTransId="{9480B9CD-9E42-4C3C-838D-4DEC23B99CE0}"/>
    <dgm:cxn modelId="{1792E045-09D9-4DC9-8640-5DEE56A3C2E9}" type="presOf" srcId="{EDF877BE-52E8-4487-B17F-F57BA5518B23}" destId="{1D189221-CF9D-4290-82B9-9F5AECEC9174}" srcOrd="1" destOrd="0" presId="urn:microsoft.com/office/officeart/2009/3/layout/HorizontalOrganizationChart"/>
    <dgm:cxn modelId="{8BA45C48-CC3A-4E6A-9080-B403CD08F707}" type="presOf" srcId="{20036FEA-EA6E-4BB2-94EE-43E5B38EAC84}" destId="{3095D82F-333D-4E2B-B9C9-44A30E2F5C36}" srcOrd="0" destOrd="0" presId="urn:microsoft.com/office/officeart/2009/3/layout/HorizontalOrganizationChart"/>
    <dgm:cxn modelId="{C1A23169-8A37-42DE-ABA5-47EF6EC658FA}" type="presOf" srcId="{3FBBE92B-EFC8-4DC0-BA52-85CD5577C891}" destId="{E940C2B9-19AB-42CF-AC9F-9B21E1BE4160}" srcOrd="0" destOrd="0" presId="urn:microsoft.com/office/officeart/2009/3/layout/HorizontalOrganizationChart"/>
    <dgm:cxn modelId="{ED98314D-253F-444B-8BB9-9A01DB5C3489}" type="presOf" srcId="{EDE15E88-0D0F-4F54-A49A-BB95E4ACA979}" destId="{DE6936F5-A1B6-4CC1-AD91-C86C9879F2B9}" srcOrd="1" destOrd="0" presId="urn:microsoft.com/office/officeart/2009/3/layout/HorizontalOrganizationChart"/>
    <dgm:cxn modelId="{74C0DD6F-6C6F-422D-8D19-132461382A1F}" type="presOf" srcId="{6EA9E1D4-CA07-4E2A-A074-3F0FAEE75D61}" destId="{2F63741E-B061-42A9-9F19-06E39D8BD68F}" srcOrd="0" destOrd="0" presId="urn:microsoft.com/office/officeart/2009/3/layout/HorizontalOrganizationChart"/>
    <dgm:cxn modelId="{8B37EC4F-5991-4AAE-B749-9CDA9239B839}" type="presOf" srcId="{C1CBDFBE-AB3C-446D-9079-91E8943EDAD0}" destId="{B07F4D8E-EBE6-4042-B065-828241B18971}" srcOrd="0" destOrd="0" presId="urn:microsoft.com/office/officeart/2009/3/layout/HorizontalOrganizationChart"/>
    <dgm:cxn modelId="{3F941E72-D5E2-4778-A9E7-28787C502C35}" type="presOf" srcId="{68897914-4AC2-4273-B13D-D7FE8B86D214}" destId="{78373D1C-4229-4E5D-A31B-944E1F76F0F0}" srcOrd="0" destOrd="0" presId="urn:microsoft.com/office/officeart/2009/3/layout/HorizontalOrganizationChart"/>
    <dgm:cxn modelId="{F84D7658-3204-447A-A65C-CFE8D4DE6DAD}" srcId="{EDF877BE-52E8-4487-B17F-F57BA5518B23}" destId="{7663B340-D771-4A5B-9DB9-7BFC83CE1341}" srcOrd="1" destOrd="0" parTransId="{4B3FFC29-8E4E-4BA0-9308-7BFBADA31AC9}" sibTransId="{A7364A93-6168-48DE-9F1E-0A20E312177B}"/>
    <dgm:cxn modelId="{EF14D381-AFF9-42C3-81D8-FD810E45AF02}" srcId="{EDF877BE-52E8-4487-B17F-F57BA5518B23}" destId="{B34D9952-6387-48BA-91A0-3C2762107F78}" srcOrd="0" destOrd="0" parTransId="{6EA9E1D4-CA07-4E2A-A074-3F0FAEE75D61}" sibTransId="{6AB55047-7272-4E24-A2C7-518EA37E0D56}"/>
    <dgm:cxn modelId="{6E51E58B-9296-45EC-B257-B1A1906AAA69}" type="presOf" srcId="{4B3FFC29-8E4E-4BA0-9308-7BFBADA31AC9}" destId="{F8B1BCFE-AEA5-4F27-9A6F-5C1E7A9555CB}" srcOrd="0" destOrd="0" presId="urn:microsoft.com/office/officeart/2009/3/layout/HorizontalOrganizationChart"/>
    <dgm:cxn modelId="{4FB46F92-DEC1-4D08-A7DE-7DCD7E31A383}" type="presOf" srcId="{7663B340-D771-4A5B-9DB9-7BFC83CE1341}" destId="{3603B3B6-B390-461A-90D8-B363868C53E3}" srcOrd="1" destOrd="0" presId="urn:microsoft.com/office/officeart/2009/3/layout/HorizontalOrganizationChart"/>
    <dgm:cxn modelId="{BE938293-844B-46FA-A3E9-BC3A82C7DC1C}" type="presOf" srcId="{5CB4AC31-26B3-4E8A-B4E6-F6FCE7DAE027}" destId="{B1D21D5D-15DF-4D88-BF09-2CF86984BE20}" srcOrd="0" destOrd="0" presId="urn:microsoft.com/office/officeart/2009/3/layout/HorizontalOrganizationChart"/>
    <dgm:cxn modelId="{8FCA3C99-7F8A-48E4-853B-2E1EAF0B1DD0}" type="presOf" srcId="{DA5D6C9A-B302-4846-ADFA-C46855BD5990}" destId="{C4F1903E-E560-4CE9-87DD-EE24B16F261E}" srcOrd="1" destOrd="0" presId="urn:microsoft.com/office/officeart/2009/3/layout/HorizontalOrganizationChart"/>
    <dgm:cxn modelId="{9B52179A-1381-493E-9572-BCF1E075A30C}" type="presOf" srcId="{E4DBDC76-A1DE-4C42-AD8F-6DB5AC576E57}" destId="{3709CCE2-1836-4430-9C5D-0FEDBDBA498A}" srcOrd="0" destOrd="0" presId="urn:microsoft.com/office/officeart/2009/3/layout/HorizontalOrganizationChart"/>
    <dgm:cxn modelId="{0DC8E6B0-BAD5-4B02-98D7-5F491E89294C}" srcId="{3EE2C4DD-0101-469B-BC5C-FA675B2EB93F}" destId="{5CB4AC31-26B3-4E8A-B4E6-F6FCE7DAE027}" srcOrd="0" destOrd="0" parTransId="{C1CBDFBE-AB3C-446D-9079-91E8943EDAD0}" sibTransId="{D01015B9-C38C-4C7F-98C2-1D7ED42D4737}"/>
    <dgm:cxn modelId="{3FAAFDBA-5ADF-4BC7-8DB9-FAF639F5FA56}" type="presOf" srcId="{B34D9952-6387-48BA-91A0-3C2762107F78}" destId="{B84A7510-2DF6-4AE5-B1CF-87989CAE4268}" srcOrd="1" destOrd="0" presId="urn:microsoft.com/office/officeart/2009/3/layout/HorizontalOrganizationChart"/>
    <dgm:cxn modelId="{6CE5BDBB-F4BE-4525-9F51-AA92E50D4613}" type="presOf" srcId="{DE5A0845-B13F-484A-A134-021695F8DA54}" destId="{D0915E3C-942B-4A4A-9A80-519FA848F66A}" srcOrd="0" destOrd="0" presId="urn:microsoft.com/office/officeart/2009/3/layout/HorizontalOrganizationChart"/>
    <dgm:cxn modelId="{8D0477C8-2B0A-4723-9659-3FDC3F2AFF52}" srcId="{7DA98E37-5261-4E14-980D-1DAF101626DF}" destId="{EDF877BE-52E8-4487-B17F-F57BA5518B23}" srcOrd="0" destOrd="0" parTransId="{C13D19C5-1F1D-48A6-9207-78F27249657D}" sibTransId="{87E88793-0233-4DD5-89E6-9A91D7F08237}"/>
    <dgm:cxn modelId="{CA5541D3-5AE0-4B46-9916-3EDC9FA8E084}" srcId="{5CB4AC31-26B3-4E8A-B4E6-F6FCE7DAE027}" destId="{EDE15E88-0D0F-4F54-A49A-BB95E4ACA979}" srcOrd="0" destOrd="0" parTransId="{3277FC49-01A8-40CE-87EF-E6635504674F}" sibTransId="{48D23CAB-63FA-40C1-9C93-6A2BB8BD5829}"/>
    <dgm:cxn modelId="{C386A3D6-79B5-4D68-8483-9027BC60FC7B}" type="presOf" srcId="{DA5D6C9A-B302-4846-ADFA-C46855BD5990}" destId="{3AF36380-F454-4ADE-9123-638EE9F4319E}" srcOrd="0" destOrd="0" presId="urn:microsoft.com/office/officeart/2009/3/layout/HorizontalOrganizationChart"/>
    <dgm:cxn modelId="{C323CEE3-C115-45BD-B3CC-CF35C203ADE9}" srcId="{7663B340-D771-4A5B-9DB9-7BFC83CE1341}" destId="{4BDDEAE3-8105-4AE8-8F28-B0F57BD7B11A}" srcOrd="0" destOrd="0" parTransId="{68897914-4AC2-4273-B13D-D7FE8B86D214}" sibTransId="{82A1FCF8-2E18-43E4-A0E8-80D76BCF4774}"/>
    <dgm:cxn modelId="{5ED5A8E4-0FCF-44E5-9C18-4F6154837623}" srcId="{B34D9952-6387-48BA-91A0-3C2762107F78}" destId="{3EE2C4DD-0101-469B-BC5C-FA675B2EB93F}" srcOrd="0" destOrd="0" parTransId="{E4DBDC76-A1DE-4C42-AD8F-6DB5AC576E57}" sibTransId="{46B4FF85-E4C7-4DE3-88C1-3E5DB8B35A4D}"/>
    <dgm:cxn modelId="{116B05F2-D95A-4AFC-B5B2-D9842FFEAA16}" type="presOf" srcId="{20036FEA-EA6E-4BB2-94EE-43E5B38EAC84}" destId="{D92B7D28-FC6D-4587-8D80-7A47A1A09643}" srcOrd="1" destOrd="0" presId="urn:microsoft.com/office/officeart/2009/3/layout/HorizontalOrganizationChart"/>
    <dgm:cxn modelId="{17FC04FE-6CFF-4247-A115-A09C3F7FFAAB}" type="presOf" srcId="{7663B340-D771-4A5B-9DB9-7BFC83CE1341}" destId="{9374E047-1D11-45CF-AC68-29BA05A3E463}" srcOrd="0" destOrd="0" presId="urn:microsoft.com/office/officeart/2009/3/layout/HorizontalOrganizationChart"/>
    <dgm:cxn modelId="{8C3491D0-1F2A-4C71-842C-1B050D487368}" type="presParOf" srcId="{186FFBB0-6BF0-4F31-8040-0F7FD6FDA0DA}" destId="{A3210683-ACF9-491E-B54A-A6AF8B8BB08E}" srcOrd="0" destOrd="0" presId="urn:microsoft.com/office/officeart/2009/3/layout/HorizontalOrganizationChart"/>
    <dgm:cxn modelId="{A8CBE43C-2414-4480-B1DF-57F05D14913F}" type="presParOf" srcId="{A3210683-ACF9-491E-B54A-A6AF8B8BB08E}" destId="{4F6D4AA5-E87C-4F9E-AD94-8BCC0D662E92}" srcOrd="0" destOrd="0" presId="urn:microsoft.com/office/officeart/2009/3/layout/HorizontalOrganizationChart"/>
    <dgm:cxn modelId="{7104DB27-C058-45EA-9F47-A302235B3BFF}" type="presParOf" srcId="{4F6D4AA5-E87C-4F9E-AD94-8BCC0D662E92}" destId="{F33E9E03-7496-41F3-B402-4204DA7C9CE7}" srcOrd="0" destOrd="0" presId="urn:microsoft.com/office/officeart/2009/3/layout/HorizontalOrganizationChart"/>
    <dgm:cxn modelId="{F4D982B3-7EA7-4040-9E10-4AFD1FC8762F}" type="presParOf" srcId="{4F6D4AA5-E87C-4F9E-AD94-8BCC0D662E92}" destId="{1D189221-CF9D-4290-82B9-9F5AECEC9174}" srcOrd="1" destOrd="0" presId="urn:microsoft.com/office/officeart/2009/3/layout/HorizontalOrganizationChart"/>
    <dgm:cxn modelId="{29675CD0-F69B-4526-B980-7930288DE56B}" type="presParOf" srcId="{A3210683-ACF9-491E-B54A-A6AF8B8BB08E}" destId="{E1A14BB0-AC1A-43B9-8308-CB86F0F2E7A0}" srcOrd="1" destOrd="0" presId="urn:microsoft.com/office/officeart/2009/3/layout/HorizontalOrganizationChart"/>
    <dgm:cxn modelId="{21D27A18-2721-45CA-ACC4-E478AC33AE55}" type="presParOf" srcId="{E1A14BB0-AC1A-43B9-8308-CB86F0F2E7A0}" destId="{2F63741E-B061-42A9-9F19-06E39D8BD68F}" srcOrd="0" destOrd="0" presId="urn:microsoft.com/office/officeart/2009/3/layout/HorizontalOrganizationChart"/>
    <dgm:cxn modelId="{AFE82ACD-FD4B-4798-887F-D2115072E869}" type="presParOf" srcId="{E1A14BB0-AC1A-43B9-8308-CB86F0F2E7A0}" destId="{F69236BB-ACAA-434F-8FFD-BBC3909B72D7}" srcOrd="1" destOrd="0" presId="urn:microsoft.com/office/officeart/2009/3/layout/HorizontalOrganizationChart"/>
    <dgm:cxn modelId="{590A5CCC-C4CC-4147-8202-9C99BDCEF0EB}" type="presParOf" srcId="{F69236BB-ACAA-434F-8FFD-BBC3909B72D7}" destId="{8F07014C-4664-404B-AD43-83C3AF281CAC}" srcOrd="0" destOrd="0" presId="urn:microsoft.com/office/officeart/2009/3/layout/HorizontalOrganizationChart"/>
    <dgm:cxn modelId="{650A5D28-2F4A-4E94-8383-6F7FD311010B}" type="presParOf" srcId="{8F07014C-4664-404B-AD43-83C3AF281CAC}" destId="{3E5BBC6F-EAFF-4E6A-9F20-9E0C0A8DD829}" srcOrd="0" destOrd="0" presId="urn:microsoft.com/office/officeart/2009/3/layout/HorizontalOrganizationChart"/>
    <dgm:cxn modelId="{BB2FA8A5-BB93-47E0-B11D-533B22898B11}" type="presParOf" srcId="{8F07014C-4664-404B-AD43-83C3AF281CAC}" destId="{B84A7510-2DF6-4AE5-B1CF-87989CAE4268}" srcOrd="1" destOrd="0" presId="urn:microsoft.com/office/officeart/2009/3/layout/HorizontalOrganizationChart"/>
    <dgm:cxn modelId="{139EE1FD-C20B-47E3-9518-B55735539EA0}" type="presParOf" srcId="{F69236BB-ACAA-434F-8FFD-BBC3909B72D7}" destId="{DEDCA5E8-BAC4-41AD-BF32-25BA305D7A08}" srcOrd="1" destOrd="0" presId="urn:microsoft.com/office/officeart/2009/3/layout/HorizontalOrganizationChart"/>
    <dgm:cxn modelId="{0DB5D45D-AFC1-4BB4-A9C6-47E761C2681A}" type="presParOf" srcId="{DEDCA5E8-BAC4-41AD-BF32-25BA305D7A08}" destId="{3709CCE2-1836-4430-9C5D-0FEDBDBA498A}" srcOrd="0" destOrd="0" presId="urn:microsoft.com/office/officeart/2009/3/layout/HorizontalOrganizationChart"/>
    <dgm:cxn modelId="{09CDD2F6-6699-4EA2-9EBF-FF20F9622478}" type="presParOf" srcId="{DEDCA5E8-BAC4-41AD-BF32-25BA305D7A08}" destId="{A8FC71DE-3DD5-4692-923F-5A268EB55FED}" srcOrd="1" destOrd="0" presId="urn:microsoft.com/office/officeart/2009/3/layout/HorizontalOrganizationChart"/>
    <dgm:cxn modelId="{D1282532-4A00-4E04-9EAC-7306FD9E9436}" type="presParOf" srcId="{A8FC71DE-3DD5-4692-923F-5A268EB55FED}" destId="{792B2415-8257-40F6-BBCF-C2B514692CF1}" srcOrd="0" destOrd="0" presId="urn:microsoft.com/office/officeart/2009/3/layout/HorizontalOrganizationChart"/>
    <dgm:cxn modelId="{FA621EA5-24C2-43B8-AE23-F07F7EF3F323}" type="presParOf" srcId="{792B2415-8257-40F6-BBCF-C2B514692CF1}" destId="{39F2168A-A514-4A91-9F89-F796D9B9153B}" srcOrd="0" destOrd="0" presId="urn:microsoft.com/office/officeart/2009/3/layout/HorizontalOrganizationChart"/>
    <dgm:cxn modelId="{F0670712-2EFF-45E0-8174-E861AD47C6C0}" type="presParOf" srcId="{792B2415-8257-40F6-BBCF-C2B514692CF1}" destId="{9C804A67-D908-4782-B38F-A7AC66A7E5A3}" srcOrd="1" destOrd="0" presId="urn:microsoft.com/office/officeart/2009/3/layout/HorizontalOrganizationChart"/>
    <dgm:cxn modelId="{BA868B74-C5C0-4BE9-B9C0-814CC18D92BC}" type="presParOf" srcId="{A8FC71DE-3DD5-4692-923F-5A268EB55FED}" destId="{0102628B-3F75-46BF-A4F6-DAB73E88A475}" srcOrd="1" destOrd="0" presId="urn:microsoft.com/office/officeart/2009/3/layout/HorizontalOrganizationChart"/>
    <dgm:cxn modelId="{86132463-67B8-45A1-897E-216F70C4F944}" type="presParOf" srcId="{0102628B-3F75-46BF-A4F6-DAB73E88A475}" destId="{B07F4D8E-EBE6-4042-B065-828241B18971}" srcOrd="0" destOrd="0" presId="urn:microsoft.com/office/officeart/2009/3/layout/HorizontalOrganizationChart"/>
    <dgm:cxn modelId="{8571DE63-74DE-4CEB-8EAC-019BCBE823CD}" type="presParOf" srcId="{0102628B-3F75-46BF-A4F6-DAB73E88A475}" destId="{192D402D-D325-42FD-877B-8C973240466D}" srcOrd="1" destOrd="0" presId="urn:microsoft.com/office/officeart/2009/3/layout/HorizontalOrganizationChart"/>
    <dgm:cxn modelId="{4E1C6F4F-FD81-47E1-B481-C3D9D343ABEB}" type="presParOf" srcId="{192D402D-D325-42FD-877B-8C973240466D}" destId="{A85A52A2-3B9C-4E28-B646-79E5BE98F821}" srcOrd="0" destOrd="0" presId="urn:microsoft.com/office/officeart/2009/3/layout/HorizontalOrganizationChart"/>
    <dgm:cxn modelId="{CF6CA5D1-327C-414E-B62F-EFEA2FA1DF8A}" type="presParOf" srcId="{A85A52A2-3B9C-4E28-B646-79E5BE98F821}" destId="{B1D21D5D-15DF-4D88-BF09-2CF86984BE20}" srcOrd="0" destOrd="0" presId="urn:microsoft.com/office/officeart/2009/3/layout/HorizontalOrganizationChart"/>
    <dgm:cxn modelId="{C627DCDC-6882-4050-98FD-78534F13D3EF}" type="presParOf" srcId="{A85A52A2-3B9C-4E28-B646-79E5BE98F821}" destId="{08598087-6975-4402-B84B-EF6BFE8C4C8C}" srcOrd="1" destOrd="0" presId="urn:microsoft.com/office/officeart/2009/3/layout/HorizontalOrganizationChart"/>
    <dgm:cxn modelId="{B5EBF966-239E-45D5-840A-59F0D5342386}" type="presParOf" srcId="{192D402D-D325-42FD-877B-8C973240466D}" destId="{10F8F7B0-0211-404B-A3BC-E5BB06BCE9E5}" srcOrd="1" destOrd="0" presId="urn:microsoft.com/office/officeart/2009/3/layout/HorizontalOrganizationChart"/>
    <dgm:cxn modelId="{E0A0A6A7-4519-4A27-ABFB-7DC04DD5B973}" type="presParOf" srcId="{10F8F7B0-0211-404B-A3BC-E5BB06BCE9E5}" destId="{FDF9E398-6809-4E5F-B817-5CEB25994EA1}" srcOrd="0" destOrd="0" presId="urn:microsoft.com/office/officeart/2009/3/layout/HorizontalOrganizationChart"/>
    <dgm:cxn modelId="{53031E2D-E5BE-41B9-BF3A-13007157A482}" type="presParOf" srcId="{10F8F7B0-0211-404B-A3BC-E5BB06BCE9E5}" destId="{B4FEB0FD-74BC-4F7F-A70A-8487B903460A}" srcOrd="1" destOrd="0" presId="urn:microsoft.com/office/officeart/2009/3/layout/HorizontalOrganizationChart"/>
    <dgm:cxn modelId="{166730A4-B9E2-42E8-8A7A-A0A5F06D6CC0}" type="presParOf" srcId="{B4FEB0FD-74BC-4F7F-A70A-8487B903460A}" destId="{C02117F7-416C-489D-9F4E-4D9F799A9879}" srcOrd="0" destOrd="0" presId="urn:microsoft.com/office/officeart/2009/3/layout/HorizontalOrganizationChart"/>
    <dgm:cxn modelId="{EB915877-8CF4-4B76-A031-28684A34681D}" type="presParOf" srcId="{C02117F7-416C-489D-9F4E-4D9F799A9879}" destId="{D7F77626-0C24-4552-9509-CCE42F3E3F9D}" srcOrd="0" destOrd="0" presId="urn:microsoft.com/office/officeart/2009/3/layout/HorizontalOrganizationChart"/>
    <dgm:cxn modelId="{A19C9AED-D758-4C91-A6ED-7FA635DAC6D4}" type="presParOf" srcId="{C02117F7-416C-489D-9F4E-4D9F799A9879}" destId="{DE6936F5-A1B6-4CC1-AD91-C86C9879F2B9}" srcOrd="1" destOrd="0" presId="urn:microsoft.com/office/officeart/2009/3/layout/HorizontalOrganizationChart"/>
    <dgm:cxn modelId="{FF5E6E2A-E1BB-49B6-86BD-D54564D84789}" type="presParOf" srcId="{B4FEB0FD-74BC-4F7F-A70A-8487B903460A}" destId="{E699C7C2-F1B9-41A1-A5EC-6AA1E450D715}" srcOrd="1" destOrd="0" presId="urn:microsoft.com/office/officeart/2009/3/layout/HorizontalOrganizationChart"/>
    <dgm:cxn modelId="{200C6EC3-293A-47C1-9169-FE2B0F6642DA}" type="presParOf" srcId="{B4FEB0FD-74BC-4F7F-A70A-8487B903460A}" destId="{62A37B6E-3642-4483-A92A-41F60E82C59C}" srcOrd="2" destOrd="0" presId="urn:microsoft.com/office/officeart/2009/3/layout/HorizontalOrganizationChart"/>
    <dgm:cxn modelId="{BBB78B81-014D-4FE1-B1E1-1195A3B6820B}" type="presParOf" srcId="{192D402D-D325-42FD-877B-8C973240466D}" destId="{D48014C2-AD39-422F-B24F-C0D57F9B3278}" srcOrd="2" destOrd="0" presId="urn:microsoft.com/office/officeart/2009/3/layout/HorizontalOrganizationChart"/>
    <dgm:cxn modelId="{E820150A-AE7C-4556-8B2A-C573B53DB34E}" type="presParOf" srcId="{A8FC71DE-3DD5-4692-923F-5A268EB55FED}" destId="{80391B68-F533-484C-BFF4-DBA3ACD8DC9F}" srcOrd="2" destOrd="0" presId="urn:microsoft.com/office/officeart/2009/3/layout/HorizontalOrganizationChart"/>
    <dgm:cxn modelId="{2F6601D9-1710-413F-A93C-8C52EE6F7221}" type="presParOf" srcId="{F69236BB-ACAA-434F-8FFD-BBC3909B72D7}" destId="{2C7C6F9C-C50C-4825-A610-1039E8D36861}" srcOrd="2" destOrd="0" presId="urn:microsoft.com/office/officeart/2009/3/layout/HorizontalOrganizationChart"/>
    <dgm:cxn modelId="{2314EF9A-017B-4D37-9D3A-D73675B23FFA}" type="presParOf" srcId="{E1A14BB0-AC1A-43B9-8308-CB86F0F2E7A0}" destId="{F8B1BCFE-AEA5-4F27-9A6F-5C1E7A9555CB}" srcOrd="2" destOrd="0" presId="urn:microsoft.com/office/officeart/2009/3/layout/HorizontalOrganizationChart"/>
    <dgm:cxn modelId="{03A4AC82-FA79-4F35-90FE-41B64053CD29}" type="presParOf" srcId="{E1A14BB0-AC1A-43B9-8308-CB86F0F2E7A0}" destId="{F2997303-BCDA-44BD-93ED-05821B3EBC3D}" srcOrd="3" destOrd="0" presId="urn:microsoft.com/office/officeart/2009/3/layout/HorizontalOrganizationChart"/>
    <dgm:cxn modelId="{A5D86E7B-DBD4-4B5C-8C6B-42DF4C30A18A}" type="presParOf" srcId="{F2997303-BCDA-44BD-93ED-05821B3EBC3D}" destId="{26AF0BB1-5DB4-4477-94E8-6C815AB8BF14}" srcOrd="0" destOrd="0" presId="urn:microsoft.com/office/officeart/2009/3/layout/HorizontalOrganizationChart"/>
    <dgm:cxn modelId="{D83F53C3-8AB5-4A2A-B080-6168C484A188}" type="presParOf" srcId="{26AF0BB1-5DB4-4477-94E8-6C815AB8BF14}" destId="{9374E047-1D11-45CF-AC68-29BA05A3E463}" srcOrd="0" destOrd="0" presId="urn:microsoft.com/office/officeart/2009/3/layout/HorizontalOrganizationChart"/>
    <dgm:cxn modelId="{C511492C-B310-46FF-BC33-2BF89CE91782}" type="presParOf" srcId="{26AF0BB1-5DB4-4477-94E8-6C815AB8BF14}" destId="{3603B3B6-B390-461A-90D8-B363868C53E3}" srcOrd="1" destOrd="0" presId="urn:microsoft.com/office/officeart/2009/3/layout/HorizontalOrganizationChart"/>
    <dgm:cxn modelId="{AE4D4158-25FF-4C7E-BE5C-E1BE4C050089}" type="presParOf" srcId="{F2997303-BCDA-44BD-93ED-05821B3EBC3D}" destId="{8D9B2E09-6784-48D5-B2E6-7418ACA57AF6}" srcOrd="1" destOrd="0" presId="urn:microsoft.com/office/officeart/2009/3/layout/HorizontalOrganizationChart"/>
    <dgm:cxn modelId="{24C7EBFB-BAA6-4EA1-B286-ED06BDBB90C4}" type="presParOf" srcId="{8D9B2E09-6784-48D5-B2E6-7418ACA57AF6}" destId="{78373D1C-4229-4E5D-A31B-944E1F76F0F0}" srcOrd="0" destOrd="0" presId="urn:microsoft.com/office/officeart/2009/3/layout/HorizontalOrganizationChart"/>
    <dgm:cxn modelId="{FEDD053B-CA30-41DB-A526-3F233033D1CA}" type="presParOf" srcId="{8D9B2E09-6784-48D5-B2E6-7418ACA57AF6}" destId="{08440E0E-FC3E-4C3C-94A1-F60FC47A551A}" srcOrd="1" destOrd="0" presId="urn:microsoft.com/office/officeart/2009/3/layout/HorizontalOrganizationChart"/>
    <dgm:cxn modelId="{F96F423C-E98F-4C53-89B9-53F014F98EEF}" type="presParOf" srcId="{08440E0E-FC3E-4C3C-94A1-F60FC47A551A}" destId="{CE70E810-B5E2-4A44-8C8B-D58C778AA65B}" srcOrd="0" destOrd="0" presId="urn:microsoft.com/office/officeart/2009/3/layout/HorizontalOrganizationChart"/>
    <dgm:cxn modelId="{B6363105-2367-444F-AD10-487EA9BF72E2}" type="presParOf" srcId="{CE70E810-B5E2-4A44-8C8B-D58C778AA65B}" destId="{DB8AED70-DB97-4991-A4C8-B3DD604A58B6}" srcOrd="0" destOrd="0" presId="urn:microsoft.com/office/officeart/2009/3/layout/HorizontalOrganizationChart"/>
    <dgm:cxn modelId="{95D32E3E-34CC-447F-B86F-690862F793B9}" type="presParOf" srcId="{CE70E810-B5E2-4A44-8C8B-D58C778AA65B}" destId="{BBEDC07F-ED59-4F5C-9C59-27EEE43DECAB}" srcOrd="1" destOrd="0" presId="urn:microsoft.com/office/officeart/2009/3/layout/HorizontalOrganizationChart"/>
    <dgm:cxn modelId="{FDA64306-7657-46DD-B335-0178575E42DD}" type="presParOf" srcId="{08440E0E-FC3E-4C3C-94A1-F60FC47A551A}" destId="{B5FB5212-FA86-4938-96AF-A960C0D0E4A4}" srcOrd="1" destOrd="0" presId="urn:microsoft.com/office/officeart/2009/3/layout/HorizontalOrganizationChart"/>
    <dgm:cxn modelId="{F2E8CFB5-A4ED-41A0-BADB-C936DED65892}" type="presParOf" srcId="{B5FB5212-FA86-4938-96AF-A960C0D0E4A4}" destId="{D0915E3C-942B-4A4A-9A80-519FA848F66A}" srcOrd="0" destOrd="0" presId="urn:microsoft.com/office/officeart/2009/3/layout/HorizontalOrganizationChart"/>
    <dgm:cxn modelId="{CC1FE1D8-2F32-4F09-B877-4FE9CDDAAD22}" type="presParOf" srcId="{B5FB5212-FA86-4938-96AF-A960C0D0E4A4}" destId="{B3B2B3CF-C5CF-474C-9ADB-71EFDC41B983}" srcOrd="1" destOrd="0" presId="urn:microsoft.com/office/officeart/2009/3/layout/HorizontalOrganizationChart"/>
    <dgm:cxn modelId="{816ACACD-7103-45A6-910A-9668ED513ECA}" type="presParOf" srcId="{B3B2B3CF-C5CF-474C-9ADB-71EFDC41B983}" destId="{626E56AC-AB5D-4AF9-9DCC-448D4CB35CA8}" srcOrd="0" destOrd="0" presId="urn:microsoft.com/office/officeart/2009/3/layout/HorizontalOrganizationChart"/>
    <dgm:cxn modelId="{0F6ECD28-4B3E-471E-8B8D-8C8AA9842995}" type="presParOf" srcId="{626E56AC-AB5D-4AF9-9DCC-448D4CB35CA8}" destId="{3AF36380-F454-4ADE-9123-638EE9F4319E}" srcOrd="0" destOrd="0" presId="urn:microsoft.com/office/officeart/2009/3/layout/HorizontalOrganizationChart"/>
    <dgm:cxn modelId="{0A78C17B-F4EC-407C-9E03-4EC8FB2A1758}" type="presParOf" srcId="{626E56AC-AB5D-4AF9-9DCC-448D4CB35CA8}" destId="{C4F1903E-E560-4CE9-87DD-EE24B16F261E}" srcOrd="1" destOrd="0" presId="urn:microsoft.com/office/officeart/2009/3/layout/HorizontalOrganizationChart"/>
    <dgm:cxn modelId="{D726F9E4-293E-4074-A43C-7CA2C0561AB5}" type="presParOf" srcId="{B3B2B3CF-C5CF-474C-9ADB-71EFDC41B983}" destId="{179C32B6-92CE-42C3-BBC2-11FE4103F7AA}" srcOrd="1" destOrd="0" presId="urn:microsoft.com/office/officeart/2009/3/layout/HorizontalOrganizationChart"/>
    <dgm:cxn modelId="{26CAEBF2-8968-40DF-8502-E457D119330D}" type="presParOf" srcId="{179C32B6-92CE-42C3-BBC2-11FE4103F7AA}" destId="{E940C2B9-19AB-42CF-AC9F-9B21E1BE4160}" srcOrd="0" destOrd="0" presId="urn:microsoft.com/office/officeart/2009/3/layout/HorizontalOrganizationChart"/>
    <dgm:cxn modelId="{91644093-1420-42BD-AB54-1DD1E5EC83E1}" type="presParOf" srcId="{179C32B6-92CE-42C3-BBC2-11FE4103F7AA}" destId="{00B47B35-1A48-473B-96EF-4DB4FDEB2C77}" srcOrd="1" destOrd="0" presId="urn:microsoft.com/office/officeart/2009/3/layout/HorizontalOrganizationChart"/>
    <dgm:cxn modelId="{D9860DFA-7D76-4A16-901C-951FE131110A}" type="presParOf" srcId="{00B47B35-1A48-473B-96EF-4DB4FDEB2C77}" destId="{1DF4E019-81BD-4DD6-9B93-F65F624F6C0C}" srcOrd="0" destOrd="0" presId="urn:microsoft.com/office/officeart/2009/3/layout/HorizontalOrganizationChart"/>
    <dgm:cxn modelId="{92AAC097-DE15-4119-A85E-83AC0453B0DA}" type="presParOf" srcId="{1DF4E019-81BD-4DD6-9B93-F65F624F6C0C}" destId="{3095D82F-333D-4E2B-B9C9-44A30E2F5C36}" srcOrd="0" destOrd="0" presId="urn:microsoft.com/office/officeart/2009/3/layout/HorizontalOrganizationChart"/>
    <dgm:cxn modelId="{8F5ED324-61A5-46A7-A655-166E84FFB037}" type="presParOf" srcId="{1DF4E019-81BD-4DD6-9B93-F65F624F6C0C}" destId="{D92B7D28-FC6D-4587-8D80-7A47A1A09643}" srcOrd="1" destOrd="0" presId="urn:microsoft.com/office/officeart/2009/3/layout/HorizontalOrganizationChart"/>
    <dgm:cxn modelId="{19D397F2-1894-4683-B2B4-7F9D76FF010B}" type="presParOf" srcId="{00B47B35-1A48-473B-96EF-4DB4FDEB2C77}" destId="{2D276ECF-8B94-47A3-BE40-9D0DFF07FBC9}" srcOrd="1" destOrd="0" presId="urn:microsoft.com/office/officeart/2009/3/layout/HorizontalOrganizationChart"/>
    <dgm:cxn modelId="{334A64DF-0B25-4C61-860C-ADA781CF8414}" type="presParOf" srcId="{00B47B35-1A48-473B-96EF-4DB4FDEB2C77}" destId="{780E3F83-FAAD-4A81-9F05-E7638F81DBD7}" srcOrd="2" destOrd="0" presId="urn:microsoft.com/office/officeart/2009/3/layout/HorizontalOrganizationChart"/>
    <dgm:cxn modelId="{EF2148F3-B5FF-4BCD-AD88-EB82C48F129E}" type="presParOf" srcId="{B3B2B3CF-C5CF-474C-9ADB-71EFDC41B983}" destId="{380BE915-D58C-415F-8653-AB5E23C1BA16}" srcOrd="2" destOrd="0" presId="urn:microsoft.com/office/officeart/2009/3/layout/HorizontalOrganizationChart"/>
    <dgm:cxn modelId="{3B7746AB-6919-4CD6-9E5C-D03A85C1AC7B}" type="presParOf" srcId="{08440E0E-FC3E-4C3C-94A1-F60FC47A551A}" destId="{4D525487-5725-4C41-BBAA-57DEEFB117D8}" srcOrd="2" destOrd="0" presId="urn:microsoft.com/office/officeart/2009/3/layout/HorizontalOrganizationChart"/>
    <dgm:cxn modelId="{0397D741-2BBE-4E99-A2F0-A0D5BAE29856}" type="presParOf" srcId="{F2997303-BCDA-44BD-93ED-05821B3EBC3D}" destId="{784D3879-FB5E-4410-8864-6C9BF12A59B4}" srcOrd="2" destOrd="0" presId="urn:microsoft.com/office/officeart/2009/3/layout/HorizontalOrganizationChart"/>
    <dgm:cxn modelId="{0F001D06-FBBD-415F-9AF9-9BEC6FA785FA}" type="presParOf" srcId="{A3210683-ACF9-491E-B54A-A6AF8B8BB08E}" destId="{0CF6C5CD-B87B-4F1E-9DE4-2BD914F46B05}" srcOrd="2" destOrd="0" presId="urn:microsoft.com/office/officeart/2009/3/layout/HorizontalOrganization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CC1E18AC-DD62-4295-9EB4-2C1D28DAEDFC}"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it-IT"/>
        </a:p>
      </dgm:t>
    </dgm:pt>
    <dgm:pt modelId="{F51A3B77-09A7-45CF-9171-AEC59734F6BC}">
      <dgm:prSet phldrT="[Testo]"/>
      <dgm:spPr/>
      <dgm:t>
        <a:bodyPr/>
        <a:lstStyle/>
        <a:p>
          <a:r>
            <a:rPr lang="it-IT" dirty="0"/>
            <a:t>Menomazione (Minorazione se congenita)</a:t>
          </a:r>
        </a:p>
      </dgm:t>
    </dgm:pt>
    <dgm:pt modelId="{661AF50C-9322-49EB-9FE4-08626876EE94}" type="parTrans" cxnId="{47D827E4-D469-4BDC-A769-24E8FFC06771}">
      <dgm:prSet/>
      <dgm:spPr/>
      <dgm:t>
        <a:bodyPr/>
        <a:lstStyle/>
        <a:p>
          <a:endParaRPr lang="it-IT"/>
        </a:p>
      </dgm:t>
    </dgm:pt>
    <dgm:pt modelId="{5E2E4769-A4DA-4DF2-A0C4-C65A71369858}" type="sibTrans" cxnId="{47D827E4-D469-4BDC-A769-24E8FFC06771}">
      <dgm:prSet/>
      <dgm:spPr/>
      <dgm:t>
        <a:bodyPr/>
        <a:lstStyle/>
        <a:p>
          <a:endParaRPr lang="it-IT"/>
        </a:p>
      </dgm:t>
    </dgm:pt>
    <dgm:pt modelId="{75DD6AEB-77C7-4B4F-9D4D-D41C33F53BC6}">
      <dgm:prSet phldrT="[Testo]"/>
      <dgm:spPr/>
      <dgm:t>
        <a:bodyPr/>
        <a:lstStyle/>
        <a:p>
          <a:r>
            <a:rPr lang="it-IT" dirty="0"/>
            <a:t>perdita o anormalità a carico di una struttura o una funzione psicologica, fisiologica o anatomica. </a:t>
          </a:r>
        </a:p>
      </dgm:t>
    </dgm:pt>
    <dgm:pt modelId="{083F005F-5E52-4F89-8802-088205DFF24A}" type="parTrans" cxnId="{883A3D0F-083E-4C77-A8A0-395E16375215}">
      <dgm:prSet/>
      <dgm:spPr/>
      <dgm:t>
        <a:bodyPr/>
        <a:lstStyle/>
        <a:p>
          <a:endParaRPr lang="it-IT"/>
        </a:p>
      </dgm:t>
    </dgm:pt>
    <dgm:pt modelId="{D09A0477-9DAE-4DA3-B679-478EC374DDD0}" type="sibTrans" cxnId="{883A3D0F-083E-4C77-A8A0-395E16375215}">
      <dgm:prSet/>
      <dgm:spPr/>
      <dgm:t>
        <a:bodyPr/>
        <a:lstStyle/>
        <a:p>
          <a:endParaRPr lang="it-IT"/>
        </a:p>
      </dgm:t>
    </dgm:pt>
    <dgm:pt modelId="{6E59E236-4ACD-4B79-9483-08654344FC73}">
      <dgm:prSet phldrT="[Testo]"/>
      <dgm:spPr/>
      <dgm:t>
        <a:bodyPr/>
        <a:lstStyle/>
        <a:p>
          <a:r>
            <a:rPr lang="it-IT" dirty="0"/>
            <a:t>Disabilità</a:t>
          </a:r>
        </a:p>
      </dgm:t>
    </dgm:pt>
    <dgm:pt modelId="{9FC63F91-5C35-4AF0-8F35-083D111BE99E}" type="parTrans" cxnId="{6D6386A5-7C82-447C-AC07-0B774C2D6DF4}">
      <dgm:prSet/>
      <dgm:spPr/>
      <dgm:t>
        <a:bodyPr/>
        <a:lstStyle/>
        <a:p>
          <a:endParaRPr lang="it-IT"/>
        </a:p>
      </dgm:t>
    </dgm:pt>
    <dgm:pt modelId="{7A5321AE-48B3-4B85-8453-F211EBC6A04A}" type="sibTrans" cxnId="{6D6386A5-7C82-447C-AC07-0B774C2D6DF4}">
      <dgm:prSet/>
      <dgm:spPr/>
      <dgm:t>
        <a:bodyPr/>
        <a:lstStyle/>
        <a:p>
          <a:endParaRPr lang="it-IT"/>
        </a:p>
      </dgm:t>
    </dgm:pt>
    <dgm:pt modelId="{E0362087-189E-4D23-876A-1EFAE757BD4F}">
      <dgm:prSet phldrT="[Testo]"/>
      <dgm:spPr/>
      <dgm:t>
        <a:bodyPr/>
        <a:lstStyle/>
        <a:p>
          <a:r>
            <a:rPr lang="it-IT" dirty="0"/>
            <a:t>limitazione della capacità di agire, naturale conseguenza ad uno stato di minorazione/menomazione</a:t>
          </a:r>
        </a:p>
      </dgm:t>
    </dgm:pt>
    <dgm:pt modelId="{8E5FE73D-5D17-4CCA-AF8E-B7CEF90A5AB4}" type="parTrans" cxnId="{E2D6BD29-BA43-4C73-93F6-B21C6D53987A}">
      <dgm:prSet/>
      <dgm:spPr/>
      <dgm:t>
        <a:bodyPr/>
        <a:lstStyle/>
        <a:p>
          <a:endParaRPr lang="it-IT"/>
        </a:p>
      </dgm:t>
    </dgm:pt>
    <dgm:pt modelId="{D535148F-4638-4123-B092-78F31F3A315A}" type="sibTrans" cxnId="{E2D6BD29-BA43-4C73-93F6-B21C6D53987A}">
      <dgm:prSet/>
      <dgm:spPr/>
      <dgm:t>
        <a:bodyPr/>
        <a:lstStyle/>
        <a:p>
          <a:endParaRPr lang="it-IT"/>
        </a:p>
      </dgm:t>
    </dgm:pt>
    <dgm:pt modelId="{D095A56C-1F42-4420-80BC-D7B8AB50DDEC}">
      <dgm:prSet phldrT="[Testo]"/>
      <dgm:spPr/>
      <dgm:t>
        <a:bodyPr/>
        <a:lstStyle/>
        <a:p>
          <a:r>
            <a:rPr lang="it-IT" dirty="0"/>
            <a:t>Handicap</a:t>
          </a:r>
        </a:p>
      </dgm:t>
    </dgm:pt>
    <dgm:pt modelId="{A472356A-95C9-406B-9858-7DE4D0675EEA}" type="parTrans" cxnId="{D9E2FC29-2F6B-44E6-83C7-DF7656225FC3}">
      <dgm:prSet/>
      <dgm:spPr/>
      <dgm:t>
        <a:bodyPr/>
        <a:lstStyle/>
        <a:p>
          <a:endParaRPr lang="it-IT"/>
        </a:p>
      </dgm:t>
    </dgm:pt>
    <dgm:pt modelId="{2AD139A9-311D-4672-B88E-9133C36BE26B}" type="sibTrans" cxnId="{D9E2FC29-2F6B-44E6-83C7-DF7656225FC3}">
      <dgm:prSet/>
      <dgm:spPr/>
      <dgm:t>
        <a:bodyPr/>
        <a:lstStyle/>
        <a:p>
          <a:endParaRPr lang="it-IT"/>
        </a:p>
      </dgm:t>
    </dgm:pt>
    <dgm:pt modelId="{CB257588-05CD-46E5-B5F7-06C3097E97F7}">
      <dgm:prSet phldrT="[Testo]"/>
      <dgm:spPr/>
      <dgm:t>
        <a:bodyPr/>
        <a:lstStyle/>
        <a:p>
          <a:r>
            <a:rPr lang="it-IT"/>
            <a:t> </a:t>
          </a:r>
          <a:r>
            <a:rPr lang="it-IT" dirty="0"/>
            <a:t>svantaggio sociale vissuto da una persona a seguito di disabilità o minorazione/menomazione.</a:t>
          </a:r>
        </a:p>
      </dgm:t>
    </dgm:pt>
    <dgm:pt modelId="{4087BC51-D38D-4AA8-8DD4-B0A9D5C3E932}" type="parTrans" cxnId="{E5BAA04F-4308-4036-92D1-75F32F38C094}">
      <dgm:prSet/>
      <dgm:spPr/>
      <dgm:t>
        <a:bodyPr/>
        <a:lstStyle/>
        <a:p>
          <a:endParaRPr lang="it-IT"/>
        </a:p>
      </dgm:t>
    </dgm:pt>
    <dgm:pt modelId="{1CC46EC0-00CB-4B50-AFCE-25FA549CF670}" type="sibTrans" cxnId="{E5BAA04F-4308-4036-92D1-75F32F38C094}">
      <dgm:prSet/>
      <dgm:spPr/>
      <dgm:t>
        <a:bodyPr/>
        <a:lstStyle/>
        <a:p>
          <a:endParaRPr lang="it-IT"/>
        </a:p>
      </dgm:t>
    </dgm:pt>
    <dgm:pt modelId="{B7433341-FF39-4988-99A9-CC89B600F5CC}" type="pres">
      <dgm:prSet presAssocID="{CC1E18AC-DD62-4295-9EB4-2C1D28DAEDFC}" presName="linear" presStyleCnt="0">
        <dgm:presLayoutVars>
          <dgm:animLvl val="lvl"/>
          <dgm:resizeHandles val="exact"/>
        </dgm:presLayoutVars>
      </dgm:prSet>
      <dgm:spPr/>
    </dgm:pt>
    <dgm:pt modelId="{860AA3E8-B85D-45B3-8828-10D24076CFAC}" type="pres">
      <dgm:prSet presAssocID="{F51A3B77-09A7-45CF-9171-AEC59734F6BC}" presName="parentText" presStyleLbl="node1" presStyleIdx="0" presStyleCnt="3">
        <dgm:presLayoutVars>
          <dgm:chMax val="0"/>
          <dgm:bulletEnabled val="1"/>
        </dgm:presLayoutVars>
      </dgm:prSet>
      <dgm:spPr/>
    </dgm:pt>
    <dgm:pt modelId="{0B81F87F-9006-487A-8EAB-64B178DD632E}" type="pres">
      <dgm:prSet presAssocID="{F51A3B77-09A7-45CF-9171-AEC59734F6BC}" presName="childText" presStyleLbl="revTx" presStyleIdx="0" presStyleCnt="3">
        <dgm:presLayoutVars>
          <dgm:bulletEnabled val="1"/>
        </dgm:presLayoutVars>
      </dgm:prSet>
      <dgm:spPr/>
    </dgm:pt>
    <dgm:pt modelId="{20A3E953-E7E7-4D36-AD4E-8E5D8FCE1FEA}" type="pres">
      <dgm:prSet presAssocID="{6E59E236-4ACD-4B79-9483-08654344FC73}" presName="parentText" presStyleLbl="node1" presStyleIdx="1" presStyleCnt="3">
        <dgm:presLayoutVars>
          <dgm:chMax val="0"/>
          <dgm:bulletEnabled val="1"/>
        </dgm:presLayoutVars>
      </dgm:prSet>
      <dgm:spPr/>
    </dgm:pt>
    <dgm:pt modelId="{670A6029-9DF4-4EB4-9844-4E15A11A6EA7}" type="pres">
      <dgm:prSet presAssocID="{6E59E236-4ACD-4B79-9483-08654344FC73}" presName="childText" presStyleLbl="revTx" presStyleIdx="1" presStyleCnt="3">
        <dgm:presLayoutVars>
          <dgm:bulletEnabled val="1"/>
        </dgm:presLayoutVars>
      </dgm:prSet>
      <dgm:spPr/>
    </dgm:pt>
    <dgm:pt modelId="{7887F5C6-D635-42C2-BB26-D36D71681CAA}" type="pres">
      <dgm:prSet presAssocID="{D095A56C-1F42-4420-80BC-D7B8AB50DDEC}" presName="parentText" presStyleLbl="node1" presStyleIdx="2" presStyleCnt="3">
        <dgm:presLayoutVars>
          <dgm:chMax val="0"/>
          <dgm:bulletEnabled val="1"/>
        </dgm:presLayoutVars>
      </dgm:prSet>
      <dgm:spPr/>
    </dgm:pt>
    <dgm:pt modelId="{08535F75-D291-44E1-819F-1359CCCE7294}" type="pres">
      <dgm:prSet presAssocID="{D095A56C-1F42-4420-80BC-D7B8AB50DDEC}" presName="childText" presStyleLbl="revTx" presStyleIdx="2" presStyleCnt="3">
        <dgm:presLayoutVars>
          <dgm:bulletEnabled val="1"/>
        </dgm:presLayoutVars>
      </dgm:prSet>
      <dgm:spPr/>
    </dgm:pt>
  </dgm:ptLst>
  <dgm:cxnLst>
    <dgm:cxn modelId="{247E1601-E5BB-4A05-87BA-09FF62DB4F7C}" type="presOf" srcId="{D095A56C-1F42-4420-80BC-D7B8AB50DDEC}" destId="{7887F5C6-D635-42C2-BB26-D36D71681CAA}" srcOrd="0" destOrd="0" presId="urn:microsoft.com/office/officeart/2005/8/layout/vList2"/>
    <dgm:cxn modelId="{CFE83906-D197-47BB-B238-856744604999}" type="presOf" srcId="{75DD6AEB-77C7-4B4F-9D4D-D41C33F53BC6}" destId="{0B81F87F-9006-487A-8EAB-64B178DD632E}" srcOrd="0" destOrd="0" presId="urn:microsoft.com/office/officeart/2005/8/layout/vList2"/>
    <dgm:cxn modelId="{883A3D0F-083E-4C77-A8A0-395E16375215}" srcId="{F51A3B77-09A7-45CF-9171-AEC59734F6BC}" destId="{75DD6AEB-77C7-4B4F-9D4D-D41C33F53BC6}" srcOrd="0" destOrd="0" parTransId="{083F005F-5E52-4F89-8802-088205DFF24A}" sibTransId="{D09A0477-9DAE-4DA3-B679-478EC374DDD0}"/>
    <dgm:cxn modelId="{CF862C24-6416-4546-8AA4-D1ADF8F42206}" type="presOf" srcId="{6E59E236-4ACD-4B79-9483-08654344FC73}" destId="{20A3E953-E7E7-4D36-AD4E-8E5D8FCE1FEA}" srcOrd="0" destOrd="0" presId="urn:microsoft.com/office/officeart/2005/8/layout/vList2"/>
    <dgm:cxn modelId="{E2D6BD29-BA43-4C73-93F6-B21C6D53987A}" srcId="{6E59E236-4ACD-4B79-9483-08654344FC73}" destId="{E0362087-189E-4D23-876A-1EFAE757BD4F}" srcOrd="0" destOrd="0" parTransId="{8E5FE73D-5D17-4CCA-AF8E-B7CEF90A5AB4}" sibTransId="{D535148F-4638-4123-B092-78F31F3A315A}"/>
    <dgm:cxn modelId="{D9E2FC29-2F6B-44E6-83C7-DF7656225FC3}" srcId="{CC1E18AC-DD62-4295-9EB4-2C1D28DAEDFC}" destId="{D095A56C-1F42-4420-80BC-D7B8AB50DDEC}" srcOrd="2" destOrd="0" parTransId="{A472356A-95C9-406B-9858-7DE4D0675EEA}" sibTransId="{2AD139A9-311D-4672-B88E-9133C36BE26B}"/>
    <dgm:cxn modelId="{A119A72C-D54C-4525-84B9-51524EB0EB36}" type="presOf" srcId="{F51A3B77-09A7-45CF-9171-AEC59734F6BC}" destId="{860AA3E8-B85D-45B3-8828-10D24076CFAC}" srcOrd="0" destOrd="0" presId="urn:microsoft.com/office/officeart/2005/8/layout/vList2"/>
    <dgm:cxn modelId="{A1D24C3E-2B90-4175-ABCD-B47735904734}" type="presOf" srcId="{E0362087-189E-4D23-876A-1EFAE757BD4F}" destId="{670A6029-9DF4-4EB4-9844-4E15A11A6EA7}" srcOrd="0" destOrd="0" presId="urn:microsoft.com/office/officeart/2005/8/layout/vList2"/>
    <dgm:cxn modelId="{AECC3766-556C-4DB6-A452-4E336BB767CA}" type="presOf" srcId="{CB257588-05CD-46E5-B5F7-06C3097E97F7}" destId="{08535F75-D291-44E1-819F-1359CCCE7294}" srcOrd="0" destOrd="0" presId="urn:microsoft.com/office/officeart/2005/8/layout/vList2"/>
    <dgm:cxn modelId="{E5BAA04F-4308-4036-92D1-75F32F38C094}" srcId="{D095A56C-1F42-4420-80BC-D7B8AB50DDEC}" destId="{CB257588-05CD-46E5-B5F7-06C3097E97F7}" srcOrd="0" destOrd="0" parTransId="{4087BC51-D38D-4AA8-8DD4-B0A9D5C3E932}" sibTransId="{1CC46EC0-00CB-4B50-AFCE-25FA549CF670}"/>
    <dgm:cxn modelId="{6D6386A5-7C82-447C-AC07-0B774C2D6DF4}" srcId="{CC1E18AC-DD62-4295-9EB4-2C1D28DAEDFC}" destId="{6E59E236-4ACD-4B79-9483-08654344FC73}" srcOrd="1" destOrd="0" parTransId="{9FC63F91-5C35-4AF0-8F35-083D111BE99E}" sibTransId="{7A5321AE-48B3-4B85-8453-F211EBC6A04A}"/>
    <dgm:cxn modelId="{47D827E4-D469-4BDC-A769-24E8FFC06771}" srcId="{CC1E18AC-DD62-4295-9EB4-2C1D28DAEDFC}" destId="{F51A3B77-09A7-45CF-9171-AEC59734F6BC}" srcOrd="0" destOrd="0" parTransId="{661AF50C-9322-49EB-9FE4-08626876EE94}" sibTransId="{5E2E4769-A4DA-4DF2-A0C4-C65A71369858}"/>
    <dgm:cxn modelId="{0F9731E8-0692-46EF-8A42-89FCD979DC56}" type="presOf" srcId="{CC1E18AC-DD62-4295-9EB4-2C1D28DAEDFC}" destId="{B7433341-FF39-4988-99A9-CC89B600F5CC}" srcOrd="0" destOrd="0" presId="urn:microsoft.com/office/officeart/2005/8/layout/vList2"/>
    <dgm:cxn modelId="{495A483E-D017-43F1-9BCD-8F7ECD1CB6FA}" type="presParOf" srcId="{B7433341-FF39-4988-99A9-CC89B600F5CC}" destId="{860AA3E8-B85D-45B3-8828-10D24076CFAC}" srcOrd="0" destOrd="0" presId="urn:microsoft.com/office/officeart/2005/8/layout/vList2"/>
    <dgm:cxn modelId="{A0E4B008-3448-4C95-AA63-EAC87C1F0DB5}" type="presParOf" srcId="{B7433341-FF39-4988-99A9-CC89B600F5CC}" destId="{0B81F87F-9006-487A-8EAB-64B178DD632E}" srcOrd="1" destOrd="0" presId="urn:microsoft.com/office/officeart/2005/8/layout/vList2"/>
    <dgm:cxn modelId="{97E64E14-65E8-4D51-B29E-35D3F50AA4FF}" type="presParOf" srcId="{B7433341-FF39-4988-99A9-CC89B600F5CC}" destId="{20A3E953-E7E7-4D36-AD4E-8E5D8FCE1FEA}" srcOrd="2" destOrd="0" presId="urn:microsoft.com/office/officeart/2005/8/layout/vList2"/>
    <dgm:cxn modelId="{ACB76969-4E44-486F-A054-80BF42C744D9}" type="presParOf" srcId="{B7433341-FF39-4988-99A9-CC89B600F5CC}" destId="{670A6029-9DF4-4EB4-9844-4E15A11A6EA7}" srcOrd="3" destOrd="0" presId="urn:microsoft.com/office/officeart/2005/8/layout/vList2"/>
    <dgm:cxn modelId="{8C98B30F-A385-4FE4-92B7-8FF3A216FF62}" type="presParOf" srcId="{B7433341-FF39-4988-99A9-CC89B600F5CC}" destId="{7887F5C6-D635-42C2-BB26-D36D71681CAA}" srcOrd="4" destOrd="0" presId="urn:microsoft.com/office/officeart/2005/8/layout/vList2"/>
    <dgm:cxn modelId="{9E75B609-C832-40C3-9B4C-385EF392A7C8}" type="presParOf" srcId="{B7433341-FF39-4988-99A9-CC89B600F5CC}" destId="{08535F75-D291-44E1-819F-1359CCCE7294}"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6D41F9AC-64EE-4053-AF59-BF11C7925C83}"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AEF7C719-2560-4D4E-9B4B-FFD931C72290}">
      <dgm:prSet/>
      <dgm:spPr/>
      <dgm:t>
        <a:bodyPr/>
        <a:lstStyle/>
        <a:p>
          <a:pPr>
            <a:lnSpc>
              <a:spcPct val="100000"/>
            </a:lnSpc>
          </a:pPr>
          <a:r>
            <a:rPr lang="it-IT"/>
            <a:t>Definizione che sottolinea come </a:t>
          </a:r>
          <a:r>
            <a:rPr lang="it-IT" b="1"/>
            <a:t>la diversità delle condizioni psico-fisiche </a:t>
          </a:r>
          <a:r>
            <a:rPr lang="it-IT"/>
            <a:t>di partenza </a:t>
          </a:r>
          <a:r>
            <a:rPr lang="it-IT" b="1"/>
            <a:t>non debba necessariamente essere interpretata come uno svantaggio definitivo e irrecuperabile di alcuni</a:t>
          </a:r>
          <a:r>
            <a:rPr lang="it-IT"/>
            <a:t>. Anche in presenza di una difficoltà, l’individuo, in particolare se messo in condizione dalla comunità, </a:t>
          </a:r>
          <a:r>
            <a:rPr lang="it-IT" b="1"/>
            <a:t>può partecipare a pieno ed essere competitivo, massimizzare i propri risultati e la propria felicità</a:t>
          </a:r>
          <a:r>
            <a:rPr lang="it-IT"/>
            <a:t>. </a:t>
          </a:r>
          <a:endParaRPr lang="en-US"/>
        </a:p>
      </dgm:t>
    </dgm:pt>
    <dgm:pt modelId="{196DD366-831D-4CD9-9423-C9D76F5D45DC}" type="parTrans" cxnId="{B676A018-D27B-42EC-A434-F4987B1BC83E}">
      <dgm:prSet/>
      <dgm:spPr/>
      <dgm:t>
        <a:bodyPr/>
        <a:lstStyle/>
        <a:p>
          <a:endParaRPr lang="en-US"/>
        </a:p>
      </dgm:t>
    </dgm:pt>
    <dgm:pt modelId="{DC20847A-8713-407D-8E59-567F33251BC3}" type="sibTrans" cxnId="{B676A018-D27B-42EC-A434-F4987B1BC83E}">
      <dgm:prSet/>
      <dgm:spPr/>
      <dgm:t>
        <a:bodyPr/>
        <a:lstStyle/>
        <a:p>
          <a:endParaRPr lang="en-US"/>
        </a:p>
      </dgm:t>
    </dgm:pt>
    <dgm:pt modelId="{F69D9927-495B-4658-BB2B-A0F16E2D6E5A}">
      <dgm:prSet/>
      <dgm:spPr/>
      <dgm:t>
        <a:bodyPr/>
        <a:lstStyle/>
        <a:p>
          <a:pPr>
            <a:lnSpc>
              <a:spcPct val="100000"/>
            </a:lnSpc>
          </a:pPr>
          <a:r>
            <a:rPr lang="it-IT" b="0" i="0"/>
            <a:t>Pur con abilità diverse, si raggiungono gli stessi obiettivi sostanziali, ossia il massimo possibile per ciascuno! Attenzione: stessi obiettivi non in senso formale, ma sostanziale (eguaglianza sostanziale)</a:t>
          </a:r>
          <a:endParaRPr lang="en-US"/>
        </a:p>
      </dgm:t>
    </dgm:pt>
    <dgm:pt modelId="{28379CAE-7A95-468D-A5FD-92721A9B0AAD}" type="parTrans" cxnId="{E7903489-5637-441C-B831-4E1A538708AD}">
      <dgm:prSet/>
      <dgm:spPr/>
      <dgm:t>
        <a:bodyPr/>
        <a:lstStyle/>
        <a:p>
          <a:endParaRPr lang="en-US"/>
        </a:p>
      </dgm:t>
    </dgm:pt>
    <dgm:pt modelId="{2224EBAE-BD24-49AD-B220-83545FA5D132}" type="sibTrans" cxnId="{E7903489-5637-441C-B831-4E1A538708AD}">
      <dgm:prSet/>
      <dgm:spPr/>
      <dgm:t>
        <a:bodyPr/>
        <a:lstStyle/>
        <a:p>
          <a:endParaRPr lang="en-US"/>
        </a:p>
      </dgm:t>
    </dgm:pt>
    <dgm:pt modelId="{628E390F-380B-42F1-92A7-B526A3C24E00}">
      <dgm:prSet/>
      <dgm:spPr/>
      <dgm:t>
        <a:bodyPr/>
        <a:lstStyle/>
        <a:p>
          <a:pPr>
            <a:lnSpc>
              <a:spcPct val="100000"/>
            </a:lnSpc>
          </a:pPr>
          <a:r>
            <a:rPr lang="it-IT"/>
            <a:t>Questa riflessione trova conforto e sviluppo ove si parta da una concezione </a:t>
          </a:r>
          <a:r>
            <a:rPr lang="it-IT" b="1"/>
            <a:t>pluralista ed eterogenea della società</a:t>
          </a:r>
          <a:r>
            <a:rPr lang="it-IT"/>
            <a:t>, in cui convivono persone tutte diverse, che devono esprimersi, relazionarsi e interagire in modi compositi e non predeterminati.</a:t>
          </a:r>
          <a:endParaRPr lang="en-US"/>
        </a:p>
      </dgm:t>
    </dgm:pt>
    <dgm:pt modelId="{E52DD694-4AED-4AD1-855E-F17F0FC61CED}" type="parTrans" cxnId="{5A7AFDCA-1F62-4C82-ABE3-FE0A1F3AECA1}">
      <dgm:prSet/>
      <dgm:spPr/>
      <dgm:t>
        <a:bodyPr/>
        <a:lstStyle/>
        <a:p>
          <a:endParaRPr lang="en-US"/>
        </a:p>
      </dgm:t>
    </dgm:pt>
    <dgm:pt modelId="{82CEB1E4-4E51-40A4-B0D6-D7A80035DFD0}" type="sibTrans" cxnId="{5A7AFDCA-1F62-4C82-ABE3-FE0A1F3AECA1}">
      <dgm:prSet/>
      <dgm:spPr/>
      <dgm:t>
        <a:bodyPr/>
        <a:lstStyle/>
        <a:p>
          <a:endParaRPr lang="en-US"/>
        </a:p>
      </dgm:t>
    </dgm:pt>
    <dgm:pt modelId="{B42B970A-C26B-451D-A085-B26AE1918939}">
      <dgm:prSet/>
      <dgm:spPr/>
      <dgm:t>
        <a:bodyPr/>
        <a:lstStyle/>
        <a:p>
          <a:pPr>
            <a:lnSpc>
              <a:spcPct val="100000"/>
            </a:lnSpc>
          </a:pPr>
          <a:r>
            <a:rPr lang="it-IT" b="1"/>
            <a:t>Se si abbandona l’idea di un «normotipo», il «diverso» diventa la norma.</a:t>
          </a:r>
          <a:endParaRPr lang="en-US"/>
        </a:p>
      </dgm:t>
    </dgm:pt>
    <dgm:pt modelId="{CE1E8EDF-3DDA-4D70-8CF0-221DFBD813CD}" type="parTrans" cxnId="{69F40273-3350-4781-A4BB-4C0B7E8FCB4D}">
      <dgm:prSet/>
      <dgm:spPr/>
      <dgm:t>
        <a:bodyPr/>
        <a:lstStyle/>
        <a:p>
          <a:endParaRPr lang="en-US"/>
        </a:p>
      </dgm:t>
    </dgm:pt>
    <dgm:pt modelId="{E013D1D5-9BF1-4FD1-98DA-F7FCEE833052}" type="sibTrans" cxnId="{69F40273-3350-4781-A4BB-4C0B7E8FCB4D}">
      <dgm:prSet/>
      <dgm:spPr/>
      <dgm:t>
        <a:bodyPr/>
        <a:lstStyle/>
        <a:p>
          <a:endParaRPr lang="en-US"/>
        </a:p>
      </dgm:t>
    </dgm:pt>
    <dgm:pt modelId="{B92FEECC-678E-49F4-8C3B-9D607C29F02E}">
      <dgm:prSet/>
      <dgm:spPr/>
      <dgm:t>
        <a:bodyPr/>
        <a:lstStyle/>
        <a:p>
          <a:pPr>
            <a:lnSpc>
              <a:spcPct val="100000"/>
            </a:lnSpc>
          </a:pPr>
          <a:r>
            <a:rPr lang="it-IT"/>
            <a:t>Una «difficoltà» non si traduce necessariamente quindi nell’essere diverso in senso negativo!</a:t>
          </a:r>
          <a:endParaRPr lang="en-US"/>
        </a:p>
      </dgm:t>
    </dgm:pt>
    <dgm:pt modelId="{CD115A24-8F03-4F4C-97AB-F9D5CDFACCB8}" type="parTrans" cxnId="{1B3A8962-A28E-41D4-960C-0F99B7DBD0C4}">
      <dgm:prSet/>
      <dgm:spPr/>
      <dgm:t>
        <a:bodyPr/>
        <a:lstStyle/>
        <a:p>
          <a:endParaRPr lang="en-US"/>
        </a:p>
      </dgm:t>
    </dgm:pt>
    <dgm:pt modelId="{701E0B85-B7D6-4881-A3A0-24ACC4252519}" type="sibTrans" cxnId="{1B3A8962-A28E-41D4-960C-0F99B7DBD0C4}">
      <dgm:prSet/>
      <dgm:spPr/>
      <dgm:t>
        <a:bodyPr/>
        <a:lstStyle/>
        <a:p>
          <a:endParaRPr lang="en-US"/>
        </a:p>
      </dgm:t>
    </dgm:pt>
    <dgm:pt modelId="{4739B8FE-E58D-4A0B-ACC1-F4DEDF82DB72}">
      <dgm:prSet/>
      <dgm:spPr/>
      <dgm:t>
        <a:bodyPr/>
        <a:lstStyle/>
        <a:p>
          <a:pPr>
            <a:lnSpc>
              <a:spcPct val="100000"/>
            </a:lnSpc>
          </a:pPr>
          <a:r>
            <a:rPr lang="it-IT"/>
            <a:t>È un espediente terminologico per evitare alternative che sottolineano il </a:t>
          </a:r>
          <a:r>
            <a:rPr lang="it-IT" i="1"/>
            <a:t>malus</a:t>
          </a:r>
          <a:r>
            <a:rPr lang="it-IT"/>
            <a:t>.</a:t>
          </a:r>
          <a:endParaRPr lang="en-US"/>
        </a:p>
      </dgm:t>
    </dgm:pt>
    <dgm:pt modelId="{15AE4D82-2BAC-45D7-ABE6-19C3E0A3D2E6}" type="parTrans" cxnId="{B92C7767-176B-4A15-A60D-5294CFA3FB85}">
      <dgm:prSet/>
      <dgm:spPr/>
      <dgm:t>
        <a:bodyPr/>
        <a:lstStyle/>
        <a:p>
          <a:endParaRPr lang="en-US"/>
        </a:p>
      </dgm:t>
    </dgm:pt>
    <dgm:pt modelId="{C63356F7-F107-4347-85C5-70D6CA48DAE6}" type="sibTrans" cxnId="{B92C7767-176B-4A15-A60D-5294CFA3FB85}">
      <dgm:prSet/>
      <dgm:spPr/>
      <dgm:t>
        <a:bodyPr/>
        <a:lstStyle/>
        <a:p>
          <a:endParaRPr lang="en-US"/>
        </a:p>
      </dgm:t>
    </dgm:pt>
    <dgm:pt modelId="{A22163DC-93E4-4DE6-978D-7FFC71A03E8E}" type="pres">
      <dgm:prSet presAssocID="{6D41F9AC-64EE-4053-AF59-BF11C7925C83}" presName="root" presStyleCnt="0">
        <dgm:presLayoutVars>
          <dgm:dir/>
          <dgm:resizeHandles val="exact"/>
        </dgm:presLayoutVars>
      </dgm:prSet>
      <dgm:spPr/>
    </dgm:pt>
    <dgm:pt modelId="{7D077A59-95CF-413E-93DD-FE428D19D3FC}" type="pres">
      <dgm:prSet presAssocID="{AEF7C719-2560-4D4E-9B4B-FFD931C72290}" presName="compNode" presStyleCnt="0"/>
      <dgm:spPr/>
    </dgm:pt>
    <dgm:pt modelId="{7EC8C077-845F-474A-B313-6D61A238EF5B}" type="pres">
      <dgm:prSet presAssocID="{AEF7C719-2560-4D4E-9B4B-FFD931C72290}"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Gruppo"/>
        </a:ext>
      </dgm:extLst>
    </dgm:pt>
    <dgm:pt modelId="{143126DB-248D-4712-8B08-CAE109D23909}" type="pres">
      <dgm:prSet presAssocID="{AEF7C719-2560-4D4E-9B4B-FFD931C72290}" presName="spaceRect" presStyleCnt="0"/>
      <dgm:spPr/>
    </dgm:pt>
    <dgm:pt modelId="{423162C5-AFCE-43E2-9745-44926CC13312}" type="pres">
      <dgm:prSet presAssocID="{AEF7C719-2560-4D4E-9B4B-FFD931C72290}" presName="textRect" presStyleLbl="revTx" presStyleIdx="0" presStyleCnt="6">
        <dgm:presLayoutVars>
          <dgm:chMax val="1"/>
          <dgm:chPref val="1"/>
        </dgm:presLayoutVars>
      </dgm:prSet>
      <dgm:spPr/>
    </dgm:pt>
    <dgm:pt modelId="{1A6A0C3C-7369-405A-9DA6-8A2490CCBA91}" type="pres">
      <dgm:prSet presAssocID="{DC20847A-8713-407D-8E59-567F33251BC3}" presName="sibTrans" presStyleCnt="0"/>
      <dgm:spPr/>
    </dgm:pt>
    <dgm:pt modelId="{2DC59434-A521-4A84-A943-2C8EA880586E}" type="pres">
      <dgm:prSet presAssocID="{F69D9927-495B-4658-BB2B-A0F16E2D6E5A}" presName="compNode" presStyleCnt="0"/>
      <dgm:spPr/>
    </dgm:pt>
    <dgm:pt modelId="{6B446E95-3A9A-4455-B9C5-910E291C4942}" type="pres">
      <dgm:prSet presAssocID="{F69D9927-495B-4658-BB2B-A0F16E2D6E5A}"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Tiro a segno"/>
        </a:ext>
      </dgm:extLst>
    </dgm:pt>
    <dgm:pt modelId="{E06C6540-2504-4443-9F35-E3DD04A5D505}" type="pres">
      <dgm:prSet presAssocID="{F69D9927-495B-4658-BB2B-A0F16E2D6E5A}" presName="spaceRect" presStyleCnt="0"/>
      <dgm:spPr/>
    </dgm:pt>
    <dgm:pt modelId="{EEAF82A1-7D02-4029-A981-19E2C0C6BF0D}" type="pres">
      <dgm:prSet presAssocID="{F69D9927-495B-4658-BB2B-A0F16E2D6E5A}" presName="textRect" presStyleLbl="revTx" presStyleIdx="1" presStyleCnt="6">
        <dgm:presLayoutVars>
          <dgm:chMax val="1"/>
          <dgm:chPref val="1"/>
        </dgm:presLayoutVars>
      </dgm:prSet>
      <dgm:spPr/>
    </dgm:pt>
    <dgm:pt modelId="{2F2FE235-33D6-48ED-817D-500A97C63873}" type="pres">
      <dgm:prSet presAssocID="{2224EBAE-BD24-49AD-B220-83545FA5D132}" presName="sibTrans" presStyleCnt="0"/>
      <dgm:spPr/>
    </dgm:pt>
    <dgm:pt modelId="{1B18817B-8CF3-4056-A619-8112E9A57B15}" type="pres">
      <dgm:prSet presAssocID="{628E390F-380B-42F1-92A7-B526A3C24E00}" presName="compNode" presStyleCnt="0"/>
      <dgm:spPr/>
    </dgm:pt>
    <dgm:pt modelId="{12D0C560-84E3-4514-8043-D42CD3F4016C}" type="pres">
      <dgm:prSet presAssocID="{628E390F-380B-42F1-92A7-B526A3C24E00}"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Domande"/>
        </a:ext>
      </dgm:extLst>
    </dgm:pt>
    <dgm:pt modelId="{7347EEE2-8A26-45B4-AF26-105C2904D1E8}" type="pres">
      <dgm:prSet presAssocID="{628E390F-380B-42F1-92A7-B526A3C24E00}" presName="spaceRect" presStyleCnt="0"/>
      <dgm:spPr/>
    </dgm:pt>
    <dgm:pt modelId="{041E3A48-A68E-4755-904B-D170A6317F5B}" type="pres">
      <dgm:prSet presAssocID="{628E390F-380B-42F1-92A7-B526A3C24E00}" presName="textRect" presStyleLbl="revTx" presStyleIdx="2" presStyleCnt="6">
        <dgm:presLayoutVars>
          <dgm:chMax val="1"/>
          <dgm:chPref val="1"/>
        </dgm:presLayoutVars>
      </dgm:prSet>
      <dgm:spPr/>
    </dgm:pt>
    <dgm:pt modelId="{0B542473-A212-41B2-A11B-BB68822B21C9}" type="pres">
      <dgm:prSet presAssocID="{82CEB1E4-4E51-40A4-B0D6-D7A80035DFD0}" presName="sibTrans" presStyleCnt="0"/>
      <dgm:spPr/>
    </dgm:pt>
    <dgm:pt modelId="{61C37E2A-344D-4FF9-8F15-E2AD421E4507}" type="pres">
      <dgm:prSet presAssocID="{B42B970A-C26B-451D-A085-B26AE1918939}" presName="compNode" presStyleCnt="0"/>
      <dgm:spPr/>
    </dgm:pt>
    <dgm:pt modelId="{4B153942-B56D-4EF5-A31A-486DB499AA8B}" type="pres">
      <dgm:prSet presAssocID="{B42B970A-C26B-451D-A085-B26AE1918939}"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Cycle with People"/>
        </a:ext>
      </dgm:extLst>
    </dgm:pt>
    <dgm:pt modelId="{6B2E13C7-D8F5-4CEC-A0C5-20B4B037C982}" type="pres">
      <dgm:prSet presAssocID="{B42B970A-C26B-451D-A085-B26AE1918939}" presName="spaceRect" presStyleCnt="0"/>
      <dgm:spPr/>
    </dgm:pt>
    <dgm:pt modelId="{EB551602-5EA5-4D55-B14A-58F6F08EE9C5}" type="pres">
      <dgm:prSet presAssocID="{B42B970A-C26B-451D-A085-B26AE1918939}" presName="textRect" presStyleLbl="revTx" presStyleIdx="3" presStyleCnt="6">
        <dgm:presLayoutVars>
          <dgm:chMax val="1"/>
          <dgm:chPref val="1"/>
        </dgm:presLayoutVars>
      </dgm:prSet>
      <dgm:spPr/>
    </dgm:pt>
    <dgm:pt modelId="{AA557F84-07D3-4FB2-807E-ADA1718FE50E}" type="pres">
      <dgm:prSet presAssocID="{E013D1D5-9BF1-4FD1-98DA-F7FCEE833052}" presName="sibTrans" presStyleCnt="0"/>
      <dgm:spPr/>
    </dgm:pt>
    <dgm:pt modelId="{192AAD15-5D55-4CB0-8F23-119758861074}" type="pres">
      <dgm:prSet presAssocID="{B92FEECC-678E-49F4-8C3B-9D607C29F02E}" presName="compNode" presStyleCnt="0"/>
      <dgm:spPr/>
    </dgm:pt>
    <dgm:pt modelId="{5537DCA3-DC7F-4A7A-AC28-7C5CF2B8F3D8}" type="pres">
      <dgm:prSet presAssocID="{B92FEECC-678E-49F4-8C3B-9D607C29F02E}"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Labirinto"/>
        </a:ext>
      </dgm:extLst>
    </dgm:pt>
    <dgm:pt modelId="{4302564D-A6B3-4ED2-B070-360BF6114D14}" type="pres">
      <dgm:prSet presAssocID="{B92FEECC-678E-49F4-8C3B-9D607C29F02E}" presName="spaceRect" presStyleCnt="0"/>
      <dgm:spPr/>
    </dgm:pt>
    <dgm:pt modelId="{22484D2D-F22A-46C3-A106-45B068373AB0}" type="pres">
      <dgm:prSet presAssocID="{B92FEECC-678E-49F4-8C3B-9D607C29F02E}" presName="textRect" presStyleLbl="revTx" presStyleIdx="4" presStyleCnt="6">
        <dgm:presLayoutVars>
          <dgm:chMax val="1"/>
          <dgm:chPref val="1"/>
        </dgm:presLayoutVars>
      </dgm:prSet>
      <dgm:spPr/>
    </dgm:pt>
    <dgm:pt modelId="{71DB2F41-292B-4306-9A9B-F6A6AFB67688}" type="pres">
      <dgm:prSet presAssocID="{701E0B85-B7D6-4881-A3A0-24ACC4252519}" presName="sibTrans" presStyleCnt="0"/>
      <dgm:spPr/>
    </dgm:pt>
    <dgm:pt modelId="{6C641E07-4EED-43E1-BE65-6EF498B0815C}" type="pres">
      <dgm:prSet presAssocID="{4739B8FE-E58D-4A0B-ACC1-F4DEDF82DB72}" presName="compNode" presStyleCnt="0"/>
      <dgm:spPr/>
    </dgm:pt>
    <dgm:pt modelId="{6937D773-8C45-4B3A-B311-691FC0C29B1F}" type="pres">
      <dgm:prSet presAssocID="{4739B8FE-E58D-4A0B-ACC1-F4DEDF82DB72}"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dgm:spPr>
      <dgm:extLst>
        <a:ext uri="{E40237B7-FDA0-4F09-8148-C483321AD2D9}">
          <dgm14:cNvPr xmlns:dgm14="http://schemas.microsoft.com/office/drawing/2010/diagram" id="0" name="" descr="Irritante"/>
        </a:ext>
      </dgm:extLst>
    </dgm:pt>
    <dgm:pt modelId="{051DB75B-0D18-4B86-9460-F50BFE975AA0}" type="pres">
      <dgm:prSet presAssocID="{4739B8FE-E58D-4A0B-ACC1-F4DEDF82DB72}" presName="spaceRect" presStyleCnt="0"/>
      <dgm:spPr/>
    </dgm:pt>
    <dgm:pt modelId="{24F42378-3689-4417-874A-81ACB5F4BCBC}" type="pres">
      <dgm:prSet presAssocID="{4739B8FE-E58D-4A0B-ACC1-F4DEDF82DB72}" presName="textRect" presStyleLbl="revTx" presStyleIdx="5" presStyleCnt="6">
        <dgm:presLayoutVars>
          <dgm:chMax val="1"/>
          <dgm:chPref val="1"/>
        </dgm:presLayoutVars>
      </dgm:prSet>
      <dgm:spPr/>
    </dgm:pt>
  </dgm:ptLst>
  <dgm:cxnLst>
    <dgm:cxn modelId="{B676A018-D27B-42EC-A434-F4987B1BC83E}" srcId="{6D41F9AC-64EE-4053-AF59-BF11C7925C83}" destId="{AEF7C719-2560-4D4E-9B4B-FFD931C72290}" srcOrd="0" destOrd="0" parTransId="{196DD366-831D-4CD9-9423-C9D76F5D45DC}" sibTransId="{DC20847A-8713-407D-8E59-567F33251BC3}"/>
    <dgm:cxn modelId="{1B3A8962-A28E-41D4-960C-0F99B7DBD0C4}" srcId="{6D41F9AC-64EE-4053-AF59-BF11C7925C83}" destId="{B92FEECC-678E-49F4-8C3B-9D607C29F02E}" srcOrd="4" destOrd="0" parTransId="{CD115A24-8F03-4F4C-97AB-F9D5CDFACCB8}" sibTransId="{701E0B85-B7D6-4881-A3A0-24ACC4252519}"/>
    <dgm:cxn modelId="{B92C7767-176B-4A15-A60D-5294CFA3FB85}" srcId="{6D41F9AC-64EE-4053-AF59-BF11C7925C83}" destId="{4739B8FE-E58D-4A0B-ACC1-F4DEDF82DB72}" srcOrd="5" destOrd="0" parTransId="{15AE4D82-2BAC-45D7-ABE6-19C3E0A3D2E6}" sibTransId="{C63356F7-F107-4347-85C5-70D6CA48DAE6}"/>
    <dgm:cxn modelId="{E3DC5068-0D4F-4AAF-99BD-0C286EB18184}" type="presOf" srcId="{6D41F9AC-64EE-4053-AF59-BF11C7925C83}" destId="{A22163DC-93E4-4DE6-978D-7FFC71A03E8E}" srcOrd="0" destOrd="0" presId="urn:microsoft.com/office/officeart/2018/2/layout/IconLabelList"/>
    <dgm:cxn modelId="{69F40273-3350-4781-A4BB-4C0B7E8FCB4D}" srcId="{6D41F9AC-64EE-4053-AF59-BF11C7925C83}" destId="{B42B970A-C26B-451D-A085-B26AE1918939}" srcOrd="3" destOrd="0" parTransId="{CE1E8EDF-3DDA-4D70-8CF0-221DFBD813CD}" sibTransId="{E013D1D5-9BF1-4FD1-98DA-F7FCEE833052}"/>
    <dgm:cxn modelId="{E7903489-5637-441C-B831-4E1A538708AD}" srcId="{6D41F9AC-64EE-4053-AF59-BF11C7925C83}" destId="{F69D9927-495B-4658-BB2B-A0F16E2D6E5A}" srcOrd="1" destOrd="0" parTransId="{28379CAE-7A95-468D-A5FD-92721A9B0AAD}" sibTransId="{2224EBAE-BD24-49AD-B220-83545FA5D132}"/>
    <dgm:cxn modelId="{9144288C-95F2-4790-A025-76E7D458C2C9}" type="presOf" srcId="{AEF7C719-2560-4D4E-9B4B-FFD931C72290}" destId="{423162C5-AFCE-43E2-9745-44926CC13312}" srcOrd="0" destOrd="0" presId="urn:microsoft.com/office/officeart/2018/2/layout/IconLabelList"/>
    <dgm:cxn modelId="{E96CA192-1F6F-4AA5-9608-6ECFE1D52FD0}" type="presOf" srcId="{B42B970A-C26B-451D-A085-B26AE1918939}" destId="{EB551602-5EA5-4D55-B14A-58F6F08EE9C5}" srcOrd="0" destOrd="0" presId="urn:microsoft.com/office/officeart/2018/2/layout/IconLabelList"/>
    <dgm:cxn modelId="{9FACC094-56F1-42DB-8ECD-8F2C3783898A}" type="presOf" srcId="{628E390F-380B-42F1-92A7-B526A3C24E00}" destId="{041E3A48-A68E-4755-904B-D170A6317F5B}" srcOrd="0" destOrd="0" presId="urn:microsoft.com/office/officeart/2018/2/layout/IconLabelList"/>
    <dgm:cxn modelId="{98D79195-9C8F-478D-8B2F-1289351F6B8B}" type="presOf" srcId="{F69D9927-495B-4658-BB2B-A0F16E2D6E5A}" destId="{EEAF82A1-7D02-4029-A981-19E2C0C6BF0D}" srcOrd="0" destOrd="0" presId="urn:microsoft.com/office/officeart/2018/2/layout/IconLabelList"/>
    <dgm:cxn modelId="{8A13F3A0-6561-4A57-BC8A-A1206B447CA8}" type="presOf" srcId="{B92FEECC-678E-49F4-8C3B-9D607C29F02E}" destId="{22484D2D-F22A-46C3-A106-45B068373AB0}" srcOrd="0" destOrd="0" presId="urn:microsoft.com/office/officeart/2018/2/layout/IconLabelList"/>
    <dgm:cxn modelId="{5A7AFDCA-1F62-4C82-ABE3-FE0A1F3AECA1}" srcId="{6D41F9AC-64EE-4053-AF59-BF11C7925C83}" destId="{628E390F-380B-42F1-92A7-B526A3C24E00}" srcOrd="2" destOrd="0" parTransId="{E52DD694-4AED-4AD1-855E-F17F0FC61CED}" sibTransId="{82CEB1E4-4E51-40A4-B0D6-D7A80035DFD0}"/>
    <dgm:cxn modelId="{CC6976E7-ED6E-4FF5-A06E-ECEB6A3580A5}" type="presOf" srcId="{4739B8FE-E58D-4A0B-ACC1-F4DEDF82DB72}" destId="{24F42378-3689-4417-874A-81ACB5F4BCBC}" srcOrd="0" destOrd="0" presId="urn:microsoft.com/office/officeart/2018/2/layout/IconLabelList"/>
    <dgm:cxn modelId="{CD10C48D-4A77-421B-B14C-CB5DA1A95BB8}" type="presParOf" srcId="{A22163DC-93E4-4DE6-978D-7FFC71A03E8E}" destId="{7D077A59-95CF-413E-93DD-FE428D19D3FC}" srcOrd="0" destOrd="0" presId="urn:microsoft.com/office/officeart/2018/2/layout/IconLabelList"/>
    <dgm:cxn modelId="{A0FB3C0B-675C-43EE-B844-E31203AA0696}" type="presParOf" srcId="{7D077A59-95CF-413E-93DD-FE428D19D3FC}" destId="{7EC8C077-845F-474A-B313-6D61A238EF5B}" srcOrd="0" destOrd="0" presId="urn:microsoft.com/office/officeart/2018/2/layout/IconLabelList"/>
    <dgm:cxn modelId="{157FB755-9946-4339-95C8-339C6418EAC3}" type="presParOf" srcId="{7D077A59-95CF-413E-93DD-FE428D19D3FC}" destId="{143126DB-248D-4712-8B08-CAE109D23909}" srcOrd="1" destOrd="0" presId="urn:microsoft.com/office/officeart/2018/2/layout/IconLabelList"/>
    <dgm:cxn modelId="{E4F064D3-0EE0-4DA5-A484-2E2DF9186E2F}" type="presParOf" srcId="{7D077A59-95CF-413E-93DD-FE428D19D3FC}" destId="{423162C5-AFCE-43E2-9745-44926CC13312}" srcOrd="2" destOrd="0" presId="urn:microsoft.com/office/officeart/2018/2/layout/IconLabelList"/>
    <dgm:cxn modelId="{AFEB643E-DA00-4A8D-BC8C-B7B44EEEF7CF}" type="presParOf" srcId="{A22163DC-93E4-4DE6-978D-7FFC71A03E8E}" destId="{1A6A0C3C-7369-405A-9DA6-8A2490CCBA91}" srcOrd="1" destOrd="0" presId="urn:microsoft.com/office/officeart/2018/2/layout/IconLabelList"/>
    <dgm:cxn modelId="{CC64866D-075B-4546-97E8-7AB44D204AF4}" type="presParOf" srcId="{A22163DC-93E4-4DE6-978D-7FFC71A03E8E}" destId="{2DC59434-A521-4A84-A943-2C8EA880586E}" srcOrd="2" destOrd="0" presId="urn:microsoft.com/office/officeart/2018/2/layout/IconLabelList"/>
    <dgm:cxn modelId="{906174EB-7976-4CAE-9D84-48712A6710B0}" type="presParOf" srcId="{2DC59434-A521-4A84-A943-2C8EA880586E}" destId="{6B446E95-3A9A-4455-B9C5-910E291C4942}" srcOrd="0" destOrd="0" presId="urn:microsoft.com/office/officeart/2018/2/layout/IconLabelList"/>
    <dgm:cxn modelId="{C8EAB396-FDF7-4811-B38B-751AD8795605}" type="presParOf" srcId="{2DC59434-A521-4A84-A943-2C8EA880586E}" destId="{E06C6540-2504-4443-9F35-E3DD04A5D505}" srcOrd="1" destOrd="0" presId="urn:microsoft.com/office/officeart/2018/2/layout/IconLabelList"/>
    <dgm:cxn modelId="{63992EBC-12D7-46B9-ABEC-2B091B23F684}" type="presParOf" srcId="{2DC59434-A521-4A84-A943-2C8EA880586E}" destId="{EEAF82A1-7D02-4029-A981-19E2C0C6BF0D}" srcOrd="2" destOrd="0" presId="urn:microsoft.com/office/officeart/2018/2/layout/IconLabelList"/>
    <dgm:cxn modelId="{EAB879A4-6178-4BD6-ADF2-E2C6A85D6974}" type="presParOf" srcId="{A22163DC-93E4-4DE6-978D-7FFC71A03E8E}" destId="{2F2FE235-33D6-48ED-817D-500A97C63873}" srcOrd="3" destOrd="0" presId="urn:microsoft.com/office/officeart/2018/2/layout/IconLabelList"/>
    <dgm:cxn modelId="{F90D1AB1-94F9-48A0-9F6E-F4A0980BAD05}" type="presParOf" srcId="{A22163DC-93E4-4DE6-978D-7FFC71A03E8E}" destId="{1B18817B-8CF3-4056-A619-8112E9A57B15}" srcOrd="4" destOrd="0" presId="urn:microsoft.com/office/officeart/2018/2/layout/IconLabelList"/>
    <dgm:cxn modelId="{AC70E7EB-706B-41D3-A612-AC334029B752}" type="presParOf" srcId="{1B18817B-8CF3-4056-A619-8112E9A57B15}" destId="{12D0C560-84E3-4514-8043-D42CD3F4016C}" srcOrd="0" destOrd="0" presId="urn:microsoft.com/office/officeart/2018/2/layout/IconLabelList"/>
    <dgm:cxn modelId="{0DDB272C-D3B1-48D6-8F7B-E1FB4038BA6D}" type="presParOf" srcId="{1B18817B-8CF3-4056-A619-8112E9A57B15}" destId="{7347EEE2-8A26-45B4-AF26-105C2904D1E8}" srcOrd="1" destOrd="0" presId="urn:microsoft.com/office/officeart/2018/2/layout/IconLabelList"/>
    <dgm:cxn modelId="{286A0677-38F3-4CB2-90F7-DE98584324F0}" type="presParOf" srcId="{1B18817B-8CF3-4056-A619-8112E9A57B15}" destId="{041E3A48-A68E-4755-904B-D170A6317F5B}" srcOrd="2" destOrd="0" presId="urn:microsoft.com/office/officeart/2018/2/layout/IconLabelList"/>
    <dgm:cxn modelId="{8EBFA0BB-3B79-4F63-B426-709993194AED}" type="presParOf" srcId="{A22163DC-93E4-4DE6-978D-7FFC71A03E8E}" destId="{0B542473-A212-41B2-A11B-BB68822B21C9}" srcOrd="5" destOrd="0" presId="urn:microsoft.com/office/officeart/2018/2/layout/IconLabelList"/>
    <dgm:cxn modelId="{283C1C64-FF05-4EA0-8F78-DEC4793009FB}" type="presParOf" srcId="{A22163DC-93E4-4DE6-978D-7FFC71A03E8E}" destId="{61C37E2A-344D-4FF9-8F15-E2AD421E4507}" srcOrd="6" destOrd="0" presId="urn:microsoft.com/office/officeart/2018/2/layout/IconLabelList"/>
    <dgm:cxn modelId="{D78D7F2C-3E49-4B2C-900D-E6D12D699B34}" type="presParOf" srcId="{61C37E2A-344D-4FF9-8F15-E2AD421E4507}" destId="{4B153942-B56D-4EF5-A31A-486DB499AA8B}" srcOrd="0" destOrd="0" presId="urn:microsoft.com/office/officeart/2018/2/layout/IconLabelList"/>
    <dgm:cxn modelId="{1A5A4622-8F89-43DF-B5DA-48320A1A7EF7}" type="presParOf" srcId="{61C37E2A-344D-4FF9-8F15-E2AD421E4507}" destId="{6B2E13C7-D8F5-4CEC-A0C5-20B4B037C982}" srcOrd="1" destOrd="0" presId="urn:microsoft.com/office/officeart/2018/2/layout/IconLabelList"/>
    <dgm:cxn modelId="{56E402B3-A467-4605-AD24-EEABE0E57418}" type="presParOf" srcId="{61C37E2A-344D-4FF9-8F15-E2AD421E4507}" destId="{EB551602-5EA5-4D55-B14A-58F6F08EE9C5}" srcOrd="2" destOrd="0" presId="urn:microsoft.com/office/officeart/2018/2/layout/IconLabelList"/>
    <dgm:cxn modelId="{029BF46C-744E-42BC-9ED3-DE1A0ABB3DD4}" type="presParOf" srcId="{A22163DC-93E4-4DE6-978D-7FFC71A03E8E}" destId="{AA557F84-07D3-4FB2-807E-ADA1718FE50E}" srcOrd="7" destOrd="0" presId="urn:microsoft.com/office/officeart/2018/2/layout/IconLabelList"/>
    <dgm:cxn modelId="{C7784224-BC65-499F-9A1C-4A3E3B07A72C}" type="presParOf" srcId="{A22163DC-93E4-4DE6-978D-7FFC71A03E8E}" destId="{192AAD15-5D55-4CB0-8F23-119758861074}" srcOrd="8" destOrd="0" presId="urn:microsoft.com/office/officeart/2018/2/layout/IconLabelList"/>
    <dgm:cxn modelId="{8011CF41-C17D-436E-B6A3-D17900436B12}" type="presParOf" srcId="{192AAD15-5D55-4CB0-8F23-119758861074}" destId="{5537DCA3-DC7F-4A7A-AC28-7C5CF2B8F3D8}" srcOrd="0" destOrd="0" presId="urn:microsoft.com/office/officeart/2018/2/layout/IconLabelList"/>
    <dgm:cxn modelId="{015E62AD-3C99-45B7-B73C-42D886568AFF}" type="presParOf" srcId="{192AAD15-5D55-4CB0-8F23-119758861074}" destId="{4302564D-A6B3-4ED2-B070-360BF6114D14}" srcOrd="1" destOrd="0" presId="urn:microsoft.com/office/officeart/2018/2/layout/IconLabelList"/>
    <dgm:cxn modelId="{087F84A3-D2BC-4F78-8C79-279083B5C463}" type="presParOf" srcId="{192AAD15-5D55-4CB0-8F23-119758861074}" destId="{22484D2D-F22A-46C3-A106-45B068373AB0}" srcOrd="2" destOrd="0" presId="urn:microsoft.com/office/officeart/2018/2/layout/IconLabelList"/>
    <dgm:cxn modelId="{08F3848D-9D6C-4827-B984-EA06D37EE8F9}" type="presParOf" srcId="{A22163DC-93E4-4DE6-978D-7FFC71A03E8E}" destId="{71DB2F41-292B-4306-9A9B-F6A6AFB67688}" srcOrd="9" destOrd="0" presId="urn:microsoft.com/office/officeart/2018/2/layout/IconLabelList"/>
    <dgm:cxn modelId="{5201FEB9-6443-4267-9F73-677BF627795C}" type="presParOf" srcId="{A22163DC-93E4-4DE6-978D-7FFC71A03E8E}" destId="{6C641E07-4EED-43E1-BE65-6EF498B0815C}" srcOrd="10" destOrd="0" presId="urn:microsoft.com/office/officeart/2018/2/layout/IconLabelList"/>
    <dgm:cxn modelId="{B801E42E-1820-47E8-BB57-74CA29B144A9}" type="presParOf" srcId="{6C641E07-4EED-43E1-BE65-6EF498B0815C}" destId="{6937D773-8C45-4B3A-B311-691FC0C29B1F}" srcOrd="0" destOrd="0" presId="urn:microsoft.com/office/officeart/2018/2/layout/IconLabelList"/>
    <dgm:cxn modelId="{9EFDAD34-64B1-4430-849A-ECB32F2A06E5}" type="presParOf" srcId="{6C641E07-4EED-43E1-BE65-6EF498B0815C}" destId="{051DB75B-0D18-4B86-9460-F50BFE975AA0}" srcOrd="1" destOrd="0" presId="urn:microsoft.com/office/officeart/2018/2/layout/IconLabelList"/>
    <dgm:cxn modelId="{9E776556-1646-4593-8A1C-9DE09D16572D}" type="presParOf" srcId="{6C641E07-4EED-43E1-BE65-6EF498B0815C}" destId="{24F42378-3689-4417-874A-81ACB5F4BCBC}"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B54478B2-F7B2-4F52-A9FE-1AD789F813D8}" type="doc">
      <dgm:prSet loTypeId="urn:microsoft.com/office/officeart/2005/8/layout/process2" loCatId="process" qsTypeId="urn:microsoft.com/office/officeart/2005/8/quickstyle/simple1" qsCatId="simple" csTypeId="urn:microsoft.com/office/officeart/2005/8/colors/colorful1" csCatId="colorful" phldr="1"/>
      <dgm:spPr/>
    </dgm:pt>
    <dgm:pt modelId="{D0088686-E606-497A-BE97-EB999CB4A77B}">
      <dgm:prSet phldrT="[Testo]"/>
      <dgm:spPr/>
      <dgm:t>
        <a:bodyPr/>
        <a:lstStyle/>
        <a:p>
          <a:r>
            <a:rPr lang="it-IT" dirty="0"/>
            <a:t>Caratteristica individuale</a:t>
          </a:r>
        </a:p>
      </dgm:t>
    </dgm:pt>
    <dgm:pt modelId="{3010667E-CA0E-4EB3-8EAE-B24015A4F167}" type="parTrans" cxnId="{01C41E79-8893-48C1-8ABD-1D67D7CB3F8E}">
      <dgm:prSet/>
      <dgm:spPr/>
      <dgm:t>
        <a:bodyPr/>
        <a:lstStyle/>
        <a:p>
          <a:endParaRPr lang="it-IT"/>
        </a:p>
      </dgm:t>
    </dgm:pt>
    <dgm:pt modelId="{ED2A8008-72B1-4DAB-8ECA-B2D14E162045}" type="sibTrans" cxnId="{01C41E79-8893-48C1-8ABD-1D67D7CB3F8E}">
      <dgm:prSet/>
      <dgm:spPr/>
      <dgm:t>
        <a:bodyPr/>
        <a:lstStyle/>
        <a:p>
          <a:endParaRPr lang="it-IT"/>
        </a:p>
      </dgm:t>
    </dgm:pt>
    <dgm:pt modelId="{5735EED8-0D78-4B0A-A7DC-4945E2C5B69A}">
      <dgm:prSet phldrT="[Testo]"/>
      <dgm:spPr/>
      <dgm:t>
        <a:bodyPr/>
        <a:lstStyle/>
        <a:p>
          <a:r>
            <a:rPr lang="it-IT" dirty="0"/>
            <a:t>Diverso modo di elaborare le informazioni o di interagire con l’apprendimento</a:t>
          </a:r>
        </a:p>
      </dgm:t>
    </dgm:pt>
    <dgm:pt modelId="{B616E5D2-7D4A-44F5-B4B5-6296A096331C}" type="parTrans" cxnId="{76AD35CA-627B-4072-807E-69AF8DE6EFBD}">
      <dgm:prSet/>
      <dgm:spPr/>
      <dgm:t>
        <a:bodyPr/>
        <a:lstStyle/>
        <a:p>
          <a:endParaRPr lang="it-IT"/>
        </a:p>
      </dgm:t>
    </dgm:pt>
    <dgm:pt modelId="{638B7EB8-408B-4EC1-B588-7918BEE3F068}" type="sibTrans" cxnId="{76AD35CA-627B-4072-807E-69AF8DE6EFBD}">
      <dgm:prSet/>
      <dgm:spPr/>
      <dgm:t>
        <a:bodyPr/>
        <a:lstStyle/>
        <a:p>
          <a:endParaRPr lang="it-IT"/>
        </a:p>
      </dgm:t>
    </dgm:pt>
    <dgm:pt modelId="{C42E7942-AAD6-442B-84D2-41022E176EA7}">
      <dgm:prSet phldrT="[Testo]"/>
      <dgm:spPr/>
      <dgm:t>
        <a:bodyPr/>
        <a:lstStyle/>
        <a:p>
          <a:r>
            <a:rPr lang="it-IT" dirty="0"/>
            <a:t>Difficoltà potenziale</a:t>
          </a:r>
        </a:p>
      </dgm:t>
    </dgm:pt>
    <dgm:pt modelId="{4F4A51BF-8F40-493A-99AD-F48B9A03027D}" type="parTrans" cxnId="{A2406860-8BA2-461A-8DA9-C9263D21AC9E}">
      <dgm:prSet/>
      <dgm:spPr/>
      <dgm:t>
        <a:bodyPr/>
        <a:lstStyle/>
        <a:p>
          <a:endParaRPr lang="it-IT"/>
        </a:p>
      </dgm:t>
    </dgm:pt>
    <dgm:pt modelId="{5343CC6A-7D44-41C0-84DD-2365033AF533}" type="sibTrans" cxnId="{A2406860-8BA2-461A-8DA9-C9263D21AC9E}">
      <dgm:prSet/>
      <dgm:spPr/>
      <dgm:t>
        <a:bodyPr/>
        <a:lstStyle/>
        <a:p>
          <a:endParaRPr lang="it-IT"/>
        </a:p>
      </dgm:t>
    </dgm:pt>
    <dgm:pt modelId="{D7E4DBEE-F72F-4EAD-B265-941ED264E751}">
      <dgm:prSet phldrT="[Testo]"/>
      <dgm:spPr/>
      <dgm:t>
        <a:bodyPr/>
        <a:lstStyle/>
        <a:p>
          <a:r>
            <a:rPr lang="it-IT" dirty="0"/>
            <a:t>Appositi strumenti e azioni</a:t>
          </a:r>
        </a:p>
      </dgm:t>
    </dgm:pt>
    <dgm:pt modelId="{34955D6E-9F46-4A72-9ADC-1E4AB6FA6FB0}" type="parTrans" cxnId="{CDB4C6FD-266D-4D7E-A249-6AF5F71A65B1}">
      <dgm:prSet/>
      <dgm:spPr/>
      <dgm:t>
        <a:bodyPr/>
        <a:lstStyle/>
        <a:p>
          <a:endParaRPr lang="it-IT"/>
        </a:p>
      </dgm:t>
    </dgm:pt>
    <dgm:pt modelId="{4357AE44-97D1-4F5F-B849-074A68412501}" type="sibTrans" cxnId="{CDB4C6FD-266D-4D7E-A249-6AF5F71A65B1}">
      <dgm:prSet/>
      <dgm:spPr/>
      <dgm:t>
        <a:bodyPr/>
        <a:lstStyle/>
        <a:p>
          <a:endParaRPr lang="it-IT"/>
        </a:p>
      </dgm:t>
    </dgm:pt>
    <dgm:pt modelId="{09FDB833-A1DD-43FE-A0A7-C74E4A2100FB}">
      <dgm:prSet phldrT="[Testo]"/>
      <dgm:spPr/>
      <dgm:t>
        <a:bodyPr/>
        <a:lstStyle/>
        <a:p>
          <a:r>
            <a:rPr lang="it-IT" dirty="0"/>
            <a:t>Personalizzazione della didattica</a:t>
          </a:r>
        </a:p>
      </dgm:t>
    </dgm:pt>
    <dgm:pt modelId="{53314E43-07C5-4ED3-AA3C-C06AA54218B6}" type="parTrans" cxnId="{7BD4C2A9-BBD8-472F-8723-2B51682642A9}">
      <dgm:prSet/>
      <dgm:spPr/>
      <dgm:t>
        <a:bodyPr/>
        <a:lstStyle/>
        <a:p>
          <a:endParaRPr lang="it-IT"/>
        </a:p>
      </dgm:t>
    </dgm:pt>
    <dgm:pt modelId="{9A9BD7C5-57E8-4EE3-9BF4-3A3DF2696BC2}" type="sibTrans" cxnId="{7BD4C2A9-BBD8-472F-8723-2B51682642A9}">
      <dgm:prSet/>
      <dgm:spPr/>
      <dgm:t>
        <a:bodyPr/>
        <a:lstStyle/>
        <a:p>
          <a:endParaRPr lang="it-IT"/>
        </a:p>
      </dgm:t>
    </dgm:pt>
    <dgm:pt modelId="{8064B193-ECA3-402E-94A3-84F1284D6793}" type="pres">
      <dgm:prSet presAssocID="{B54478B2-F7B2-4F52-A9FE-1AD789F813D8}" presName="linearFlow" presStyleCnt="0">
        <dgm:presLayoutVars>
          <dgm:resizeHandles val="exact"/>
        </dgm:presLayoutVars>
      </dgm:prSet>
      <dgm:spPr/>
    </dgm:pt>
    <dgm:pt modelId="{2942BB42-C0FE-4930-964D-A0B3E6EA1397}" type="pres">
      <dgm:prSet presAssocID="{D0088686-E606-497A-BE97-EB999CB4A77B}" presName="node" presStyleLbl="node1" presStyleIdx="0" presStyleCnt="5">
        <dgm:presLayoutVars>
          <dgm:bulletEnabled val="1"/>
        </dgm:presLayoutVars>
      </dgm:prSet>
      <dgm:spPr/>
    </dgm:pt>
    <dgm:pt modelId="{ACF23E3C-D585-454B-A0FE-8D7FE88E2904}" type="pres">
      <dgm:prSet presAssocID="{ED2A8008-72B1-4DAB-8ECA-B2D14E162045}" presName="sibTrans" presStyleLbl="sibTrans2D1" presStyleIdx="0" presStyleCnt="4"/>
      <dgm:spPr/>
    </dgm:pt>
    <dgm:pt modelId="{3E3B8DA9-6791-481C-A1FA-814B166D290C}" type="pres">
      <dgm:prSet presAssocID="{ED2A8008-72B1-4DAB-8ECA-B2D14E162045}" presName="connectorText" presStyleLbl="sibTrans2D1" presStyleIdx="0" presStyleCnt="4"/>
      <dgm:spPr/>
    </dgm:pt>
    <dgm:pt modelId="{48549D03-21BA-4D26-9F3E-FB17CAA90441}" type="pres">
      <dgm:prSet presAssocID="{5735EED8-0D78-4B0A-A7DC-4945E2C5B69A}" presName="node" presStyleLbl="node1" presStyleIdx="1" presStyleCnt="5">
        <dgm:presLayoutVars>
          <dgm:bulletEnabled val="1"/>
        </dgm:presLayoutVars>
      </dgm:prSet>
      <dgm:spPr/>
    </dgm:pt>
    <dgm:pt modelId="{C021F391-EF65-4337-8ED7-DDCEB0E18A5D}" type="pres">
      <dgm:prSet presAssocID="{638B7EB8-408B-4EC1-B588-7918BEE3F068}" presName="sibTrans" presStyleLbl="sibTrans2D1" presStyleIdx="1" presStyleCnt="4"/>
      <dgm:spPr/>
    </dgm:pt>
    <dgm:pt modelId="{B2A234C4-5A9F-4F76-8219-FBE7A62390DD}" type="pres">
      <dgm:prSet presAssocID="{638B7EB8-408B-4EC1-B588-7918BEE3F068}" presName="connectorText" presStyleLbl="sibTrans2D1" presStyleIdx="1" presStyleCnt="4"/>
      <dgm:spPr/>
    </dgm:pt>
    <dgm:pt modelId="{A67D70DE-43F8-4666-B2F0-BF4DCB10ADDC}" type="pres">
      <dgm:prSet presAssocID="{C42E7942-AAD6-442B-84D2-41022E176EA7}" presName="node" presStyleLbl="node1" presStyleIdx="2" presStyleCnt="5">
        <dgm:presLayoutVars>
          <dgm:bulletEnabled val="1"/>
        </dgm:presLayoutVars>
      </dgm:prSet>
      <dgm:spPr/>
    </dgm:pt>
    <dgm:pt modelId="{0F1506C3-C76F-45BE-A723-7AB690CA0ED5}" type="pres">
      <dgm:prSet presAssocID="{5343CC6A-7D44-41C0-84DD-2365033AF533}" presName="sibTrans" presStyleLbl="sibTrans2D1" presStyleIdx="2" presStyleCnt="4"/>
      <dgm:spPr/>
    </dgm:pt>
    <dgm:pt modelId="{82EFB151-9F91-4976-94D5-0B56C257CE07}" type="pres">
      <dgm:prSet presAssocID="{5343CC6A-7D44-41C0-84DD-2365033AF533}" presName="connectorText" presStyleLbl="sibTrans2D1" presStyleIdx="2" presStyleCnt="4"/>
      <dgm:spPr/>
    </dgm:pt>
    <dgm:pt modelId="{9AF87189-AD11-4271-B8DC-19984E53F90C}" type="pres">
      <dgm:prSet presAssocID="{D7E4DBEE-F72F-4EAD-B265-941ED264E751}" presName="node" presStyleLbl="node1" presStyleIdx="3" presStyleCnt="5">
        <dgm:presLayoutVars>
          <dgm:bulletEnabled val="1"/>
        </dgm:presLayoutVars>
      </dgm:prSet>
      <dgm:spPr/>
    </dgm:pt>
    <dgm:pt modelId="{CB5EDD3A-AD41-4B3C-89B8-643CFE599FAB}" type="pres">
      <dgm:prSet presAssocID="{4357AE44-97D1-4F5F-B849-074A68412501}" presName="sibTrans" presStyleLbl="sibTrans2D1" presStyleIdx="3" presStyleCnt="4"/>
      <dgm:spPr/>
    </dgm:pt>
    <dgm:pt modelId="{3EC6D02C-124A-41BA-89B5-BB55DF7876B7}" type="pres">
      <dgm:prSet presAssocID="{4357AE44-97D1-4F5F-B849-074A68412501}" presName="connectorText" presStyleLbl="sibTrans2D1" presStyleIdx="3" presStyleCnt="4"/>
      <dgm:spPr/>
    </dgm:pt>
    <dgm:pt modelId="{E8AACD36-02C5-4DEE-B18E-6C64018F4718}" type="pres">
      <dgm:prSet presAssocID="{09FDB833-A1DD-43FE-A0A7-C74E4A2100FB}" presName="node" presStyleLbl="node1" presStyleIdx="4" presStyleCnt="5">
        <dgm:presLayoutVars>
          <dgm:bulletEnabled val="1"/>
        </dgm:presLayoutVars>
      </dgm:prSet>
      <dgm:spPr/>
    </dgm:pt>
  </dgm:ptLst>
  <dgm:cxnLst>
    <dgm:cxn modelId="{24D79D06-8F50-4913-A84C-1D452EA84557}" type="presOf" srcId="{09FDB833-A1DD-43FE-A0A7-C74E4A2100FB}" destId="{E8AACD36-02C5-4DEE-B18E-6C64018F4718}" srcOrd="0" destOrd="0" presId="urn:microsoft.com/office/officeart/2005/8/layout/process2"/>
    <dgm:cxn modelId="{7C0AB10B-4B8D-4D4E-ADD9-673EAD93FEAA}" type="presOf" srcId="{5343CC6A-7D44-41C0-84DD-2365033AF533}" destId="{0F1506C3-C76F-45BE-A723-7AB690CA0ED5}" srcOrd="0" destOrd="0" presId="urn:microsoft.com/office/officeart/2005/8/layout/process2"/>
    <dgm:cxn modelId="{4AB12F1E-BD31-456A-A3BA-9ADFE386A17B}" type="presOf" srcId="{4357AE44-97D1-4F5F-B849-074A68412501}" destId="{3EC6D02C-124A-41BA-89B5-BB55DF7876B7}" srcOrd="1" destOrd="0" presId="urn:microsoft.com/office/officeart/2005/8/layout/process2"/>
    <dgm:cxn modelId="{E78D3E5D-2DA1-474A-8EEC-A078CD9B57B3}" type="presOf" srcId="{ED2A8008-72B1-4DAB-8ECA-B2D14E162045}" destId="{3E3B8DA9-6791-481C-A1FA-814B166D290C}" srcOrd="1" destOrd="0" presId="urn:microsoft.com/office/officeart/2005/8/layout/process2"/>
    <dgm:cxn modelId="{EAD0C45D-C4BA-43CB-8A12-512C81CDCEC9}" type="presOf" srcId="{B54478B2-F7B2-4F52-A9FE-1AD789F813D8}" destId="{8064B193-ECA3-402E-94A3-84F1284D6793}" srcOrd="0" destOrd="0" presId="urn:microsoft.com/office/officeart/2005/8/layout/process2"/>
    <dgm:cxn modelId="{A2406860-8BA2-461A-8DA9-C9263D21AC9E}" srcId="{B54478B2-F7B2-4F52-A9FE-1AD789F813D8}" destId="{C42E7942-AAD6-442B-84D2-41022E176EA7}" srcOrd="2" destOrd="0" parTransId="{4F4A51BF-8F40-493A-99AD-F48B9A03027D}" sibTransId="{5343CC6A-7D44-41C0-84DD-2365033AF533}"/>
    <dgm:cxn modelId="{86AB0E41-0617-4530-A825-6DFD7CCAB8C3}" type="presOf" srcId="{638B7EB8-408B-4EC1-B588-7918BEE3F068}" destId="{B2A234C4-5A9F-4F76-8219-FBE7A62390DD}" srcOrd="1" destOrd="0" presId="urn:microsoft.com/office/officeart/2005/8/layout/process2"/>
    <dgm:cxn modelId="{FDB8114E-81C4-4857-AB4E-727B4E615B45}" type="presOf" srcId="{ED2A8008-72B1-4DAB-8ECA-B2D14E162045}" destId="{ACF23E3C-D585-454B-A0FE-8D7FE88E2904}" srcOrd="0" destOrd="0" presId="urn:microsoft.com/office/officeart/2005/8/layout/process2"/>
    <dgm:cxn modelId="{01C41E79-8893-48C1-8ABD-1D67D7CB3F8E}" srcId="{B54478B2-F7B2-4F52-A9FE-1AD789F813D8}" destId="{D0088686-E606-497A-BE97-EB999CB4A77B}" srcOrd="0" destOrd="0" parTransId="{3010667E-CA0E-4EB3-8EAE-B24015A4F167}" sibTransId="{ED2A8008-72B1-4DAB-8ECA-B2D14E162045}"/>
    <dgm:cxn modelId="{88A11B8C-A063-477B-BC9C-CBD9CB691916}" type="presOf" srcId="{5343CC6A-7D44-41C0-84DD-2365033AF533}" destId="{82EFB151-9F91-4976-94D5-0B56C257CE07}" srcOrd="1" destOrd="0" presId="urn:microsoft.com/office/officeart/2005/8/layout/process2"/>
    <dgm:cxn modelId="{AB30AC94-EADE-43AC-AA10-49A7DDE03870}" type="presOf" srcId="{4357AE44-97D1-4F5F-B849-074A68412501}" destId="{CB5EDD3A-AD41-4B3C-89B8-643CFE599FAB}" srcOrd="0" destOrd="0" presId="urn:microsoft.com/office/officeart/2005/8/layout/process2"/>
    <dgm:cxn modelId="{0897E199-5D11-4464-ADB9-A2EC60C731FD}" type="presOf" srcId="{5735EED8-0D78-4B0A-A7DC-4945E2C5B69A}" destId="{48549D03-21BA-4D26-9F3E-FB17CAA90441}" srcOrd="0" destOrd="0" presId="urn:microsoft.com/office/officeart/2005/8/layout/process2"/>
    <dgm:cxn modelId="{625CC7A2-1F39-426E-B17C-89670F55F49F}" type="presOf" srcId="{638B7EB8-408B-4EC1-B588-7918BEE3F068}" destId="{C021F391-EF65-4337-8ED7-DDCEB0E18A5D}" srcOrd="0" destOrd="0" presId="urn:microsoft.com/office/officeart/2005/8/layout/process2"/>
    <dgm:cxn modelId="{7BD4C2A9-BBD8-472F-8723-2B51682642A9}" srcId="{B54478B2-F7B2-4F52-A9FE-1AD789F813D8}" destId="{09FDB833-A1DD-43FE-A0A7-C74E4A2100FB}" srcOrd="4" destOrd="0" parTransId="{53314E43-07C5-4ED3-AA3C-C06AA54218B6}" sibTransId="{9A9BD7C5-57E8-4EE3-9BF4-3A3DF2696BC2}"/>
    <dgm:cxn modelId="{868A57B1-07F0-4F28-AA00-06EFD6BF6B2A}" type="presOf" srcId="{D0088686-E606-497A-BE97-EB999CB4A77B}" destId="{2942BB42-C0FE-4930-964D-A0B3E6EA1397}" srcOrd="0" destOrd="0" presId="urn:microsoft.com/office/officeart/2005/8/layout/process2"/>
    <dgm:cxn modelId="{6F1BA4BA-E925-484C-83CD-297BAE0AD50E}" type="presOf" srcId="{D7E4DBEE-F72F-4EAD-B265-941ED264E751}" destId="{9AF87189-AD11-4271-B8DC-19984E53F90C}" srcOrd="0" destOrd="0" presId="urn:microsoft.com/office/officeart/2005/8/layout/process2"/>
    <dgm:cxn modelId="{76AD35CA-627B-4072-807E-69AF8DE6EFBD}" srcId="{B54478B2-F7B2-4F52-A9FE-1AD789F813D8}" destId="{5735EED8-0D78-4B0A-A7DC-4945E2C5B69A}" srcOrd="1" destOrd="0" parTransId="{B616E5D2-7D4A-44F5-B4B5-6296A096331C}" sibTransId="{638B7EB8-408B-4EC1-B588-7918BEE3F068}"/>
    <dgm:cxn modelId="{DAFF45FB-DFA7-4F7B-AB97-EF56563D956A}" type="presOf" srcId="{C42E7942-AAD6-442B-84D2-41022E176EA7}" destId="{A67D70DE-43F8-4666-B2F0-BF4DCB10ADDC}" srcOrd="0" destOrd="0" presId="urn:microsoft.com/office/officeart/2005/8/layout/process2"/>
    <dgm:cxn modelId="{CDB4C6FD-266D-4D7E-A249-6AF5F71A65B1}" srcId="{B54478B2-F7B2-4F52-A9FE-1AD789F813D8}" destId="{D7E4DBEE-F72F-4EAD-B265-941ED264E751}" srcOrd="3" destOrd="0" parTransId="{34955D6E-9F46-4A72-9ADC-1E4AB6FA6FB0}" sibTransId="{4357AE44-97D1-4F5F-B849-074A68412501}"/>
    <dgm:cxn modelId="{228C490B-D37C-4216-B513-416EB56FA5B2}" type="presParOf" srcId="{8064B193-ECA3-402E-94A3-84F1284D6793}" destId="{2942BB42-C0FE-4930-964D-A0B3E6EA1397}" srcOrd="0" destOrd="0" presId="urn:microsoft.com/office/officeart/2005/8/layout/process2"/>
    <dgm:cxn modelId="{BF521E72-4532-486B-8229-1D275185D2F7}" type="presParOf" srcId="{8064B193-ECA3-402E-94A3-84F1284D6793}" destId="{ACF23E3C-D585-454B-A0FE-8D7FE88E2904}" srcOrd="1" destOrd="0" presId="urn:microsoft.com/office/officeart/2005/8/layout/process2"/>
    <dgm:cxn modelId="{C7057172-43A1-43D6-8AD2-5C02A22D3913}" type="presParOf" srcId="{ACF23E3C-D585-454B-A0FE-8D7FE88E2904}" destId="{3E3B8DA9-6791-481C-A1FA-814B166D290C}" srcOrd="0" destOrd="0" presId="urn:microsoft.com/office/officeart/2005/8/layout/process2"/>
    <dgm:cxn modelId="{2DFE1C08-03D2-4D64-A133-0DF12AE5F650}" type="presParOf" srcId="{8064B193-ECA3-402E-94A3-84F1284D6793}" destId="{48549D03-21BA-4D26-9F3E-FB17CAA90441}" srcOrd="2" destOrd="0" presId="urn:microsoft.com/office/officeart/2005/8/layout/process2"/>
    <dgm:cxn modelId="{724A00E1-C02C-4793-BB23-C7B2702DBB11}" type="presParOf" srcId="{8064B193-ECA3-402E-94A3-84F1284D6793}" destId="{C021F391-EF65-4337-8ED7-DDCEB0E18A5D}" srcOrd="3" destOrd="0" presId="urn:microsoft.com/office/officeart/2005/8/layout/process2"/>
    <dgm:cxn modelId="{EFB88B4F-E84F-4597-8F3A-1E3B5C7037FC}" type="presParOf" srcId="{C021F391-EF65-4337-8ED7-DDCEB0E18A5D}" destId="{B2A234C4-5A9F-4F76-8219-FBE7A62390DD}" srcOrd="0" destOrd="0" presId="urn:microsoft.com/office/officeart/2005/8/layout/process2"/>
    <dgm:cxn modelId="{2A0ACDFE-1F72-4387-BAB6-3527ABD93F11}" type="presParOf" srcId="{8064B193-ECA3-402E-94A3-84F1284D6793}" destId="{A67D70DE-43F8-4666-B2F0-BF4DCB10ADDC}" srcOrd="4" destOrd="0" presId="urn:microsoft.com/office/officeart/2005/8/layout/process2"/>
    <dgm:cxn modelId="{B642720C-0312-47CD-A6EB-0CF70D906669}" type="presParOf" srcId="{8064B193-ECA3-402E-94A3-84F1284D6793}" destId="{0F1506C3-C76F-45BE-A723-7AB690CA0ED5}" srcOrd="5" destOrd="0" presId="urn:microsoft.com/office/officeart/2005/8/layout/process2"/>
    <dgm:cxn modelId="{F4F6DF55-8771-425C-93EB-0297F87B20A4}" type="presParOf" srcId="{0F1506C3-C76F-45BE-A723-7AB690CA0ED5}" destId="{82EFB151-9F91-4976-94D5-0B56C257CE07}" srcOrd="0" destOrd="0" presId="urn:microsoft.com/office/officeart/2005/8/layout/process2"/>
    <dgm:cxn modelId="{6EC94CB7-D80D-4720-A010-3510ABFC54BB}" type="presParOf" srcId="{8064B193-ECA3-402E-94A3-84F1284D6793}" destId="{9AF87189-AD11-4271-B8DC-19984E53F90C}" srcOrd="6" destOrd="0" presId="urn:microsoft.com/office/officeart/2005/8/layout/process2"/>
    <dgm:cxn modelId="{EC14CFC7-91CA-45E7-9B66-AB3B09375B83}" type="presParOf" srcId="{8064B193-ECA3-402E-94A3-84F1284D6793}" destId="{CB5EDD3A-AD41-4B3C-89B8-643CFE599FAB}" srcOrd="7" destOrd="0" presId="urn:microsoft.com/office/officeart/2005/8/layout/process2"/>
    <dgm:cxn modelId="{6CBB1AC4-7F2B-4228-9B8F-58FE0D640174}" type="presParOf" srcId="{CB5EDD3A-AD41-4B3C-89B8-643CFE599FAB}" destId="{3EC6D02C-124A-41BA-89B5-BB55DF7876B7}" srcOrd="0" destOrd="0" presId="urn:microsoft.com/office/officeart/2005/8/layout/process2"/>
    <dgm:cxn modelId="{0190AB4A-E992-42AC-815D-52B83A843463}" type="presParOf" srcId="{8064B193-ECA3-402E-94A3-84F1284D6793}" destId="{E8AACD36-02C5-4DEE-B18E-6C64018F4718}" srcOrd="8"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746362AD-785D-4F0E-A3CD-5AE4F24EB7A3}"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it-IT"/>
        </a:p>
      </dgm:t>
    </dgm:pt>
    <dgm:pt modelId="{58F06B5A-D3C7-40AE-9BBE-2E6DE25E6FD4}">
      <dgm:prSet phldrT="[Testo]"/>
      <dgm:spPr/>
      <dgm:t>
        <a:bodyPr/>
        <a:lstStyle/>
        <a:p>
          <a:r>
            <a:rPr lang="it-IT" dirty="0"/>
            <a:t>Dislessia</a:t>
          </a:r>
        </a:p>
      </dgm:t>
    </dgm:pt>
    <dgm:pt modelId="{0037CB52-DC93-443D-BAEC-61BF8F506B2B}" type="parTrans" cxnId="{FF6429CA-EFC3-40AF-86C7-A87EC19A9FEC}">
      <dgm:prSet/>
      <dgm:spPr/>
      <dgm:t>
        <a:bodyPr/>
        <a:lstStyle/>
        <a:p>
          <a:endParaRPr lang="it-IT"/>
        </a:p>
      </dgm:t>
    </dgm:pt>
    <dgm:pt modelId="{F3CCBDBC-7E7B-478C-A600-D5D370D58B2A}" type="sibTrans" cxnId="{FF6429CA-EFC3-40AF-86C7-A87EC19A9FEC}">
      <dgm:prSet/>
      <dgm:spPr/>
      <dgm:t>
        <a:bodyPr/>
        <a:lstStyle/>
        <a:p>
          <a:endParaRPr lang="it-IT"/>
        </a:p>
      </dgm:t>
    </dgm:pt>
    <dgm:pt modelId="{D280FCA9-2E75-403A-8502-DCF8A1B65C0F}">
      <dgm:prSet phldrT="[Testo]"/>
      <dgm:spPr/>
      <dgm:t>
        <a:bodyPr/>
        <a:lstStyle/>
        <a:p>
          <a:r>
            <a:rPr lang="it-IT" dirty="0"/>
            <a:t>Disortografia</a:t>
          </a:r>
        </a:p>
      </dgm:t>
    </dgm:pt>
    <dgm:pt modelId="{5E77C15F-D01C-4836-B15C-EED75B836F07}" type="parTrans" cxnId="{697C6FDE-B802-49B6-A1C4-F8123EE2D57D}">
      <dgm:prSet/>
      <dgm:spPr/>
      <dgm:t>
        <a:bodyPr/>
        <a:lstStyle/>
        <a:p>
          <a:endParaRPr lang="it-IT"/>
        </a:p>
      </dgm:t>
    </dgm:pt>
    <dgm:pt modelId="{1FA8D696-1857-4E6F-8FEF-975664BE0507}" type="sibTrans" cxnId="{697C6FDE-B802-49B6-A1C4-F8123EE2D57D}">
      <dgm:prSet/>
      <dgm:spPr/>
      <dgm:t>
        <a:bodyPr/>
        <a:lstStyle/>
        <a:p>
          <a:endParaRPr lang="it-IT"/>
        </a:p>
      </dgm:t>
    </dgm:pt>
    <dgm:pt modelId="{B53B7578-4974-4B4D-84B4-94800B0B788B}">
      <dgm:prSet phldrT="[Testo]"/>
      <dgm:spPr/>
      <dgm:t>
        <a:bodyPr/>
        <a:lstStyle/>
        <a:p>
          <a:r>
            <a:rPr lang="it-IT" dirty="0"/>
            <a:t>Disgrafia</a:t>
          </a:r>
        </a:p>
      </dgm:t>
    </dgm:pt>
    <dgm:pt modelId="{B7B8FC46-DC40-425A-85DC-485D035A3C7E}" type="parTrans" cxnId="{74168007-9CB6-4C01-8315-159F316D3546}">
      <dgm:prSet/>
      <dgm:spPr/>
      <dgm:t>
        <a:bodyPr/>
        <a:lstStyle/>
        <a:p>
          <a:endParaRPr lang="it-IT"/>
        </a:p>
      </dgm:t>
    </dgm:pt>
    <dgm:pt modelId="{CD1D4937-5867-48B4-A0DE-9A2971A0F98B}" type="sibTrans" cxnId="{74168007-9CB6-4C01-8315-159F316D3546}">
      <dgm:prSet/>
      <dgm:spPr/>
      <dgm:t>
        <a:bodyPr/>
        <a:lstStyle/>
        <a:p>
          <a:endParaRPr lang="it-IT"/>
        </a:p>
      </dgm:t>
    </dgm:pt>
    <dgm:pt modelId="{58F47FC5-3826-4438-8075-4B20C8116C04}">
      <dgm:prSet phldrT="[Testo]"/>
      <dgm:spPr/>
      <dgm:t>
        <a:bodyPr/>
        <a:lstStyle/>
        <a:p>
          <a:r>
            <a:rPr lang="it-IT" dirty="0"/>
            <a:t>Discalculia</a:t>
          </a:r>
        </a:p>
      </dgm:t>
    </dgm:pt>
    <dgm:pt modelId="{1868CCCD-5272-4548-9264-9DDDA616623C}" type="parTrans" cxnId="{4E722909-7F0E-4C3D-AE49-CC0FF52FC6CD}">
      <dgm:prSet/>
      <dgm:spPr/>
      <dgm:t>
        <a:bodyPr/>
        <a:lstStyle/>
        <a:p>
          <a:endParaRPr lang="it-IT"/>
        </a:p>
      </dgm:t>
    </dgm:pt>
    <dgm:pt modelId="{FEEC5DA8-B584-41BA-BEB2-8A15C7EE62F9}" type="sibTrans" cxnId="{4E722909-7F0E-4C3D-AE49-CC0FF52FC6CD}">
      <dgm:prSet/>
      <dgm:spPr/>
      <dgm:t>
        <a:bodyPr/>
        <a:lstStyle/>
        <a:p>
          <a:endParaRPr lang="it-IT"/>
        </a:p>
      </dgm:t>
    </dgm:pt>
    <dgm:pt modelId="{C469C8F2-CB09-410E-92D1-98EA849558BC}" type="pres">
      <dgm:prSet presAssocID="{746362AD-785D-4F0E-A3CD-5AE4F24EB7A3}" presName="diagram" presStyleCnt="0">
        <dgm:presLayoutVars>
          <dgm:dir/>
          <dgm:resizeHandles val="exact"/>
        </dgm:presLayoutVars>
      </dgm:prSet>
      <dgm:spPr/>
    </dgm:pt>
    <dgm:pt modelId="{18379CEA-7441-4215-A54D-F60641A1A369}" type="pres">
      <dgm:prSet presAssocID="{58F06B5A-D3C7-40AE-9BBE-2E6DE25E6FD4}" presName="node" presStyleLbl="node1" presStyleIdx="0" presStyleCnt="4">
        <dgm:presLayoutVars>
          <dgm:bulletEnabled val="1"/>
        </dgm:presLayoutVars>
      </dgm:prSet>
      <dgm:spPr/>
    </dgm:pt>
    <dgm:pt modelId="{684C544E-8667-4C85-9EDB-AC9E9FD08011}" type="pres">
      <dgm:prSet presAssocID="{F3CCBDBC-7E7B-478C-A600-D5D370D58B2A}" presName="sibTrans" presStyleCnt="0"/>
      <dgm:spPr/>
    </dgm:pt>
    <dgm:pt modelId="{F6D07B05-7E99-4146-9CCB-19F5346B4F40}" type="pres">
      <dgm:prSet presAssocID="{D280FCA9-2E75-403A-8502-DCF8A1B65C0F}" presName="node" presStyleLbl="node1" presStyleIdx="1" presStyleCnt="4">
        <dgm:presLayoutVars>
          <dgm:bulletEnabled val="1"/>
        </dgm:presLayoutVars>
      </dgm:prSet>
      <dgm:spPr/>
    </dgm:pt>
    <dgm:pt modelId="{5C39EDCD-1157-4B0E-BB8C-00D7690077C6}" type="pres">
      <dgm:prSet presAssocID="{1FA8D696-1857-4E6F-8FEF-975664BE0507}" presName="sibTrans" presStyleCnt="0"/>
      <dgm:spPr/>
    </dgm:pt>
    <dgm:pt modelId="{E78E0CCF-DC13-4CAB-9DC1-CD7BBF0A1ECF}" type="pres">
      <dgm:prSet presAssocID="{B53B7578-4974-4B4D-84B4-94800B0B788B}" presName="node" presStyleLbl="node1" presStyleIdx="2" presStyleCnt="4">
        <dgm:presLayoutVars>
          <dgm:bulletEnabled val="1"/>
        </dgm:presLayoutVars>
      </dgm:prSet>
      <dgm:spPr/>
    </dgm:pt>
    <dgm:pt modelId="{47BBA8AE-CB16-4428-A73E-0AC05CD3D48D}" type="pres">
      <dgm:prSet presAssocID="{CD1D4937-5867-48B4-A0DE-9A2971A0F98B}" presName="sibTrans" presStyleCnt="0"/>
      <dgm:spPr/>
    </dgm:pt>
    <dgm:pt modelId="{085E9D47-EAB8-4F43-8EE0-86140CC365FA}" type="pres">
      <dgm:prSet presAssocID="{58F47FC5-3826-4438-8075-4B20C8116C04}" presName="node" presStyleLbl="node1" presStyleIdx="3" presStyleCnt="4">
        <dgm:presLayoutVars>
          <dgm:bulletEnabled val="1"/>
        </dgm:presLayoutVars>
      </dgm:prSet>
      <dgm:spPr/>
    </dgm:pt>
  </dgm:ptLst>
  <dgm:cxnLst>
    <dgm:cxn modelId="{74168007-9CB6-4C01-8315-159F316D3546}" srcId="{746362AD-785D-4F0E-A3CD-5AE4F24EB7A3}" destId="{B53B7578-4974-4B4D-84B4-94800B0B788B}" srcOrd="2" destOrd="0" parTransId="{B7B8FC46-DC40-425A-85DC-485D035A3C7E}" sibTransId="{CD1D4937-5867-48B4-A0DE-9A2971A0F98B}"/>
    <dgm:cxn modelId="{4E722909-7F0E-4C3D-AE49-CC0FF52FC6CD}" srcId="{746362AD-785D-4F0E-A3CD-5AE4F24EB7A3}" destId="{58F47FC5-3826-4438-8075-4B20C8116C04}" srcOrd="3" destOrd="0" parTransId="{1868CCCD-5272-4548-9264-9DDDA616623C}" sibTransId="{FEEC5DA8-B584-41BA-BEB2-8A15C7EE62F9}"/>
    <dgm:cxn modelId="{1883738A-C204-4833-9160-EAF6E6974834}" type="presOf" srcId="{746362AD-785D-4F0E-A3CD-5AE4F24EB7A3}" destId="{C469C8F2-CB09-410E-92D1-98EA849558BC}" srcOrd="0" destOrd="0" presId="urn:microsoft.com/office/officeart/2005/8/layout/default"/>
    <dgm:cxn modelId="{BF680C8C-92CE-4397-A260-A004B8318DE4}" type="presOf" srcId="{B53B7578-4974-4B4D-84B4-94800B0B788B}" destId="{E78E0CCF-DC13-4CAB-9DC1-CD7BBF0A1ECF}" srcOrd="0" destOrd="0" presId="urn:microsoft.com/office/officeart/2005/8/layout/default"/>
    <dgm:cxn modelId="{DEBB4594-92D0-4A12-BBF3-6F36ACFE3A58}" type="presOf" srcId="{D280FCA9-2E75-403A-8502-DCF8A1B65C0F}" destId="{F6D07B05-7E99-4146-9CCB-19F5346B4F40}" srcOrd="0" destOrd="0" presId="urn:microsoft.com/office/officeart/2005/8/layout/default"/>
    <dgm:cxn modelId="{F57529C5-5E11-46D4-B498-BCB80964EA94}" type="presOf" srcId="{58F06B5A-D3C7-40AE-9BBE-2E6DE25E6FD4}" destId="{18379CEA-7441-4215-A54D-F60641A1A369}" srcOrd="0" destOrd="0" presId="urn:microsoft.com/office/officeart/2005/8/layout/default"/>
    <dgm:cxn modelId="{FF6429CA-EFC3-40AF-86C7-A87EC19A9FEC}" srcId="{746362AD-785D-4F0E-A3CD-5AE4F24EB7A3}" destId="{58F06B5A-D3C7-40AE-9BBE-2E6DE25E6FD4}" srcOrd="0" destOrd="0" parTransId="{0037CB52-DC93-443D-BAEC-61BF8F506B2B}" sibTransId="{F3CCBDBC-7E7B-478C-A600-D5D370D58B2A}"/>
    <dgm:cxn modelId="{697C6FDE-B802-49B6-A1C4-F8123EE2D57D}" srcId="{746362AD-785D-4F0E-A3CD-5AE4F24EB7A3}" destId="{D280FCA9-2E75-403A-8502-DCF8A1B65C0F}" srcOrd="1" destOrd="0" parTransId="{5E77C15F-D01C-4836-B15C-EED75B836F07}" sibTransId="{1FA8D696-1857-4E6F-8FEF-975664BE0507}"/>
    <dgm:cxn modelId="{D34422DF-93F7-4143-AA49-5EF4DDF26263}" type="presOf" srcId="{58F47FC5-3826-4438-8075-4B20C8116C04}" destId="{085E9D47-EAB8-4F43-8EE0-86140CC365FA}" srcOrd="0" destOrd="0" presId="urn:microsoft.com/office/officeart/2005/8/layout/default"/>
    <dgm:cxn modelId="{87B232CD-C17D-4A3C-8C1F-744D4E919632}" type="presParOf" srcId="{C469C8F2-CB09-410E-92D1-98EA849558BC}" destId="{18379CEA-7441-4215-A54D-F60641A1A369}" srcOrd="0" destOrd="0" presId="urn:microsoft.com/office/officeart/2005/8/layout/default"/>
    <dgm:cxn modelId="{EB6FD35C-5DFA-4D16-94DF-005E677FEC90}" type="presParOf" srcId="{C469C8F2-CB09-410E-92D1-98EA849558BC}" destId="{684C544E-8667-4C85-9EDB-AC9E9FD08011}" srcOrd="1" destOrd="0" presId="urn:microsoft.com/office/officeart/2005/8/layout/default"/>
    <dgm:cxn modelId="{35A7AFCE-D6E1-49C5-8138-DC1493C1B551}" type="presParOf" srcId="{C469C8F2-CB09-410E-92D1-98EA849558BC}" destId="{F6D07B05-7E99-4146-9CCB-19F5346B4F40}" srcOrd="2" destOrd="0" presId="urn:microsoft.com/office/officeart/2005/8/layout/default"/>
    <dgm:cxn modelId="{06DD69A2-6407-4C78-B49B-41651572EC61}" type="presParOf" srcId="{C469C8F2-CB09-410E-92D1-98EA849558BC}" destId="{5C39EDCD-1157-4B0E-BB8C-00D7690077C6}" srcOrd="3" destOrd="0" presId="urn:microsoft.com/office/officeart/2005/8/layout/default"/>
    <dgm:cxn modelId="{2C695489-C512-46F3-BE5B-B4FE16F6A45B}" type="presParOf" srcId="{C469C8F2-CB09-410E-92D1-98EA849558BC}" destId="{E78E0CCF-DC13-4CAB-9DC1-CD7BBF0A1ECF}" srcOrd="4" destOrd="0" presId="urn:microsoft.com/office/officeart/2005/8/layout/default"/>
    <dgm:cxn modelId="{52C86579-8DE3-4395-BC5C-2F89C841CBC8}" type="presParOf" srcId="{C469C8F2-CB09-410E-92D1-98EA849558BC}" destId="{47BBA8AE-CB16-4428-A73E-0AC05CD3D48D}" srcOrd="5" destOrd="0" presId="urn:microsoft.com/office/officeart/2005/8/layout/default"/>
    <dgm:cxn modelId="{D7D18C55-E192-4EF5-84F7-6A012325FEB8}" type="presParOf" srcId="{C469C8F2-CB09-410E-92D1-98EA849558BC}" destId="{085E9D47-EAB8-4F43-8EE0-86140CC365FA}" srcOrd="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A0EBCF5F-2CB4-4BB7-BBE4-34FD2B357E76}" type="doc">
      <dgm:prSet loTypeId="urn:microsoft.com/office/officeart/2008/layout/HorizontalMultiLevelHierarchy" loCatId="hierarchy" qsTypeId="urn:microsoft.com/office/officeart/2005/8/quickstyle/simple1" qsCatId="simple" csTypeId="urn:microsoft.com/office/officeart/2005/8/colors/colorful1" csCatId="colorful" phldr="1"/>
      <dgm:spPr/>
      <dgm:t>
        <a:bodyPr/>
        <a:lstStyle/>
        <a:p>
          <a:endParaRPr lang="it-IT"/>
        </a:p>
      </dgm:t>
    </dgm:pt>
    <dgm:pt modelId="{A7067D7A-7B99-426E-86FC-5F3C139338B7}">
      <dgm:prSet phldrT="[Testo]"/>
      <dgm:spPr/>
      <dgm:t>
        <a:bodyPr/>
        <a:lstStyle/>
        <a:p>
          <a:r>
            <a:rPr lang="it-IT" dirty="0"/>
            <a:t>Altri disturbi</a:t>
          </a:r>
        </a:p>
      </dgm:t>
    </dgm:pt>
    <dgm:pt modelId="{C050FBD9-E86A-4151-B159-26016ED6A836}" type="parTrans" cxnId="{98DF8F31-B988-4875-9005-C07F0B7C2EFE}">
      <dgm:prSet/>
      <dgm:spPr/>
      <dgm:t>
        <a:bodyPr/>
        <a:lstStyle/>
        <a:p>
          <a:endParaRPr lang="it-IT"/>
        </a:p>
      </dgm:t>
    </dgm:pt>
    <dgm:pt modelId="{B62F14C8-C33D-4384-90B1-6BF43909A469}" type="sibTrans" cxnId="{98DF8F31-B988-4875-9005-C07F0B7C2EFE}">
      <dgm:prSet/>
      <dgm:spPr/>
      <dgm:t>
        <a:bodyPr/>
        <a:lstStyle/>
        <a:p>
          <a:endParaRPr lang="it-IT"/>
        </a:p>
      </dgm:t>
    </dgm:pt>
    <dgm:pt modelId="{8D7280DE-6B44-4408-B2EF-5AF01BFF1F04}">
      <dgm:prSet phldrT="[Testo]"/>
      <dgm:spPr/>
      <dgm:t>
        <a:bodyPr/>
        <a:lstStyle/>
        <a:p>
          <a:r>
            <a:rPr lang="it-IT" dirty="0"/>
            <a:t>Disturbi evolutivi specifici</a:t>
          </a:r>
        </a:p>
      </dgm:t>
    </dgm:pt>
    <dgm:pt modelId="{581F6CF1-3ACB-40CE-996E-18212724C14A}" type="parTrans" cxnId="{729C4E33-627F-4C92-9070-994B76D9F9DC}">
      <dgm:prSet/>
      <dgm:spPr/>
      <dgm:t>
        <a:bodyPr/>
        <a:lstStyle/>
        <a:p>
          <a:endParaRPr lang="it-IT"/>
        </a:p>
      </dgm:t>
    </dgm:pt>
    <dgm:pt modelId="{9F1CBC55-2B91-47E0-B2FD-19353B3B8E10}" type="sibTrans" cxnId="{729C4E33-627F-4C92-9070-994B76D9F9DC}">
      <dgm:prSet/>
      <dgm:spPr/>
      <dgm:t>
        <a:bodyPr/>
        <a:lstStyle/>
        <a:p>
          <a:endParaRPr lang="it-IT"/>
        </a:p>
      </dgm:t>
    </dgm:pt>
    <dgm:pt modelId="{6154BA9D-F87E-443C-BF84-3BD7346914A2}">
      <dgm:prSet phldrT="[Testo]"/>
      <dgm:spPr/>
      <dgm:t>
        <a:bodyPr/>
        <a:lstStyle/>
        <a:p>
          <a:r>
            <a:rPr lang="it-IT" dirty="0"/>
            <a:t>Svantaggio economico</a:t>
          </a:r>
        </a:p>
      </dgm:t>
    </dgm:pt>
    <dgm:pt modelId="{1E8C4FC2-68F3-4A54-B31D-B6E8ABBBE642}" type="parTrans" cxnId="{583BD4F1-EB84-4A8F-98A8-E773265F1A64}">
      <dgm:prSet/>
      <dgm:spPr/>
      <dgm:t>
        <a:bodyPr/>
        <a:lstStyle/>
        <a:p>
          <a:endParaRPr lang="it-IT"/>
        </a:p>
      </dgm:t>
    </dgm:pt>
    <dgm:pt modelId="{AD43C3F6-658B-4F46-A6C4-1E2548231D0D}" type="sibTrans" cxnId="{583BD4F1-EB84-4A8F-98A8-E773265F1A64}">
      <dgm:prSet/>
      <dgm:spPr/>
      <dgm:t>
        <a:bodyPr/>
        <a:lstStyle/>
        <a:p>
          <a:endParaRPr lang="it-IT"/>
        </a:p>
      </dgm:t>
    </dgm:pt>
    <dgm:pt modelId="{104154D1-8F47-4A3D-83BB-6CDB7F65AF5A}">
      <dgm:prSet phldrT="[Testo]"/>
      <dgm:spPr/>
      <dgm:t>
        <a:bodyPr/>
        <a:lstStyle/>
        <a:p>
          <a:r>
            <a:rPr lang="it-IT" dirty="0"/>
            <a:t>Isolamento sociale</a:t>
          </a:r>
        </a:p>
      </dgm:t>
    </dgm:pt>
    <dgm:pt modelId="{519CD709-C5EA-4699-9682-E437D5CBB0F9}" type="parTrans" cxnId="{677CCBB9-F1F9-49E3-ABFC-A3B4A20D2E2E}">
      <dgm:prSet/>
      <dgm:spPr/>
      <dgm:t>
        <a:bodyPr/>
        <a:lstStyle/>
        <a:p>
          <a:endParaRPr lang="it-IT"/>
        </a:p>
      </dgm:t>
    </dgm:pt>
    <dgm:pt modelId="{83FEFD36-8DF5-45AD-B036-0B4DE6FA9656}" type="sibTrans" cxnId="{677CCBB9-F1F9-49E3-ABFC-A3B4A20D2E2E}">
      <dgm:prSet/>
      <dgm:spPr/>
      <dgm:t>
        <a:bodyPr/>
        <a:lstStyle/>
        <a:p>
          <a:endParaRPr lang="it-IT"/>
        </a:p>
      </dgm:t>
    </dgm:pt>
    <dgm:pt modelId="{52B6A77F-E63E-48E3-8941-33C3038CDF5A}">
      <dgm:prSet phldrT="[Testo]"/>
      <dgm:spPr/>
      <dgm:t>
        <a:bodyPr/>
        <a:lstStyle/>
        <a:p>
          <a:r>
            <a:rPr lang="it-IT" dirty="0"/>
            <a:t>Barriere culturali e sociali (es. linguistiche, di integrazione)</a:t>
          </a:r>
        </a:p>
      </dgm:t>
    </dgm:pt>
    <dgm:pt modelId="{7040028D-412F-4D7B-A14F-691A004D3263}" type="parTrans" cxnId="{6DD08691-2F6D-488F-A807-2699C25583E0}">
      <dgm:prSet/>
      <dgm:spPr/>
      <dgm:t>
        <a:bodyPr/>
        <a:lstStyle/>
        <a:p>
          <a:endParaRPr lang="it-IT"/>
        </a:p>
      </dgm:t>
    </dgm:pt>
    <dgm:pt modelId="{846EB299-13EF-4B11-ADB1-FC40BD80AD44}" type="sibTrans" cxnId="{6DD08691-2F6D-488F-A807-2699C25583E0}">
      <dgm:prSet/>
      <dgm:spPr/>
      <dgm:t>
        <a:bodyPr/>
        <a:lstStyle/>
        <a:p>
          <a:endParaRPr lang="it-IT"/>
        </a:p>
      </dgm:t>
    </dgm:pt>
    <dgm:pt modelId="{FB213941-3A8C-4A62-BC51-01F37CEA9C59}" type="pres">
      <dgm:prSet presAssocID="{A0EBCF5F-2CB4-4BB7-BBE4-34FD2B357E76}" presName="Name0" presStyleCnt="0">
        <dgm:presLayoutVars>
          <dgm:chPref val="1"/>
          <dgm:dir/>
          <dgm:animOne val="branch"/>
          <dgm:animLvl val="lvl"/>
          <dgm:resizeHandles val="exact"/>
        </dgm:presLayoutVars>
      </dgm:prSet>
      <dgm:spPr/>
    </dgm:pt>
    <dgm:pt modelId="{AA858060-FB36-45C8-B9AB-D7326884837D}" type="pres">
      <dgm:prSet presAssocID="{A7067D7A-7B99-426E-86FC-5F3C139338B7}" presName="root1" presStyleCnt="0"/>
      <dgm:spPr/>
    </dgm:pt>
    <dgm:pt modelId="{FA3EDD6C-F886-4F7F-9737-41013C997D8D}" type="pres">
      <dgm:prSet presAssocID="{A7067D7A-7B99-426E-86FC-5F3C139338B7}" presName="LevelOneTextNode" presStyleLbl="node0" presStyleIdx="0" presStyleCnt="1">
        <dgm:presLayoutVars>
          <dgm:chPref val="3"/>
        </dgm:presLayoutVars>
      </dgm:prSet>
      <dgm:spPr/>
    </dgm:pt>
    <dgm:pt modelId="{3189F2AD-79C1-4F51-9D93-623BC8BB071D}" type="pres">
      <dgm:prSet presAssocID="{A7067D7A-7B99-426E-86FC-5F3C139338B7}" presName="level2hierChild" presStyleCnt="0"/>
      <dgm:spPr/>
    </dgm:pt>
    <dgm:pt modelId="{63212557-FA5A-48A8-AF85-1B22BEED0500}" type="pres">
      <dgm:prSet presAssocID="{581F6CF1-3ACB-40CE-996E-18212724C14A}" presName="conn2-1" presStyleLbl="parChTrans1D2" presStyleIdx="0" presStyleCnt="4"/>
      <dgm:spPr/>
    </dgm:pt>
    <dgm:pt modelId="{D0C0C5A5-77D3-49E6-81A2-794C746D3B0C}" type="pres">
      <dgm:prSet presAssocID="{581F6CF1-3ACB-40CE-996E-18212724C14A}" presName="connTx" presStyleLbl="parChTrans1D2" presStyleIdx="0" presStyleCnt="4"/>
      <dgm:spPr/>
    </dgm:pt>
    <dgm:pt modelId="{21E86428-BB9B-4778-9368-E4CA259653C0}" type="pres">
      <dgm:prSet presAssocID="{8D7280DE-6B44-4408-B2EF-5AF01BFF1F04}" presName="root2" presStyleCnt="0"/>
      <dgm:spPr/>
    </dgm:pt>
    <dgm:pt modelId="{AB5136A9-0399-416C-B3EA-FDBCFF30ABDA}" type="pres">
      <dgm:prSet presAssocID="{8D7280DE-6B44-4408-B2EF-5AF01BFF1F04}" presName="LevelTwoTextNode" presStyleLbl="node2" presStyleIdx="0" presStyleCnt="4">
        <dgm:presLayoutVars>
          <dgm:chPref val="3"/>
        </dgm:presLayoutVars>
      </dgm:prSet>
      <dgm:spPr/>
    </dgm:pt>
    <dgm:pt modelId="{941AA20B-1C6E-4089-A753-D074500EB1ED}" type="pres">
      <dgm:prSet presAssocID="{8D7280DE-6B44-4408-B2EF-5AF01BFF1F04}" presName="level3hierChild" presStyleCnt="0"/>
      <dgm:spPr/>
    </dgm:pt>
    <dgm:pt modelId="{E7275B5B-7088-4089-ACBB-CBD59072BA29}" type="pres">
      <dgm:prSet presAssocID="{1E8C4FC2-68F3-4A54-B31D-B6E8ABBBE642}" presName="conn2-1" presStyleLbl="parChTrans1D2" presStyleIdx="1" presStyleCnt="4"/>
      <dgm:spPr/>
    </dgm:pt>
    <dgm:pt modelId="{6A061139-095D-4266-B4C7-DD937B48E4FA}" type="pres">
      <dgm:prSet presAssocID="{1E8C4FC2-68F3-4A54-B31D-B6E8ABBBE642}" presName="connTx" presStyleLbl="parChTrans1D2" presStyleIdx="1" presStyleCnt="4"/>
      <dgm:spPr/>
    </dgm:pt>
    <dgm:pt modelId="{80F38B10-8C21-475B-9D52-B6F12CCAD9F5}" type="pres">
      <dgm:prSet presAssocID="{6154BA9D-F87E-443C-BF84-3BD7346914A2}" presName="root2" presStyleCnt="0"/>
      <dgm:spPr/>
    </dgm:pt>
    <dgm:pt modelId="{FF69658B-BB61-4E6E-959E-6B1A3FA358DF}" type="pres">
      <dgm:prSet presAssocID="{6154BA9D-F87E-443C-BF84-3BD7346914A2}" presName="LevelTwoTextNode" presStyleLbl="node2" presStyleIdx="1" presStyleCnt="4">
        <dgm:presLayoutVars>
          <dgm:chPref val="3"/>
        </dgm:presLayoutVars>
      </dgm:prSet>
      <dgm:spPr/>
    </dgm:pt>
    <dgm:pt modelId="{1262A4DA-C223-4A84-BB51-BEFFB39D5514}" type="pres">
      <dgm:prSet presAssocID="{6154BA9D-F87E-443C-BF84-3BD7346914A2}" presName="level3hierChild" presStyleCnt="0"/>
      <dgm:spPr/>
    </dgm:pt>
    <dgm:pt modelId="{1C954F1F-E8E0-40AF-8D8A-8CE21294B01A}" type="pres">
      <dgm:prSet presAssocID="{519CD709-C5EA-4699-9682-E437D5CBB0F9}" presName="conn2-1" presStyleLbl="parChTrans1D2" presStyleIdx="2" presStyleCnt="4"/>
      <dgm:spPr/>
    </dgm:pt>
    <dgm:pt modelId="{96B23B73-A159-412C-AE84-5FEAB081C85A}" type="pres">
      <dgm:prSet presAssocID="{519CD709-C5EA-4699-9682-E437D5CBB0F9}" presName="connTx" presStyleLbl="parChTrans1D2" presStyleIdx="2" presStyleCnt="4"/>
      <dgm:spPr/>
    </dgm:pt>
    <dgm:pt modelId="{951BA3C8-2ABD-40BA-8BA7-1AD23EEAB937}" type="pres">
      <dgm:prSet presAssocID="{104154D1-8F47-4A3D-83BB-6CDB7F65AF5A}" presName="root2" presStyleCnt="0"/>
      <dgm:spPr/>
    </dgm:pt>
    <dgm:pt modelId="{2A1A4811-3845-4C1B-8A29-E88AB64B4856}" type="pres">
      <dgm:prSet presAssocID="{104154D1-8F47-4A3D-83BB-6CDB7F65AF5A}" presName="LevelTwoTextNode" presStyleLbl="node2" presStyleIdx="2" presStyleCnt="4">
        <dgm:presLayoutVars>
          <dgm:chPref val="3"/>
        </dgm:presLayoutVars>
      </dgm:prSet>
      <dgm:spPr/>
    </dgm:pt>
    <dgm:pt modelId="{FC35DF99-F70E-4616-90D7-B918B761AE80}" type="pres">
      <dgm:prSet presAssocID="{104154D1-8F47-4A3D-83BB-6CDB7F65AF5A}" presName="level3hierChild" presStyleCnt="0"/>
      <dgm:spPr/>
    </dgm:pt>
    <dgm:pt modelId="{B1BC86C3-B205-4AB9-AF64-976C7487CBEE}" type="pres">
      <dgm:prSet presAssocID="{7040028D-412F-4D7B-A14F-691A004D3263}" presName="conn2-1" presStyleLbl="parChTrans1D2" presStyleIdx="3" presStyleCnt="4"/>
      <dgm:spPr/>
    </dgm:pt>
    <dgm:pt modelId="{F86AAF4B-E969-4499-B05F-0132FA75A415}" type="pres">
      <dgm:prSet presAssocID="{7040028D-412F-4D7B-A14F-691A004D3263}" presName="connTx" presStyleLbl="parChTrans1D2" presStyleIdx="3" presStyleCnt="4"/>
      <dgm:spPr/>
    </dgm:pt>
    <dgm:pt modelId="{8B82B082-5740-4D3E-AE9D-5C9C2465EEE0}" type="pres">
      <dgm:prSet presAssocID="{52B6A77F-E63E-48E3-8941-33C3038CDF5A}" presName="root2" presStyleCnt="0"/>
      <dgm:spPr/>
    </dgm:pt>
    <dgm:pt modelId="{54BABC3D-AC72-48C2-A501-29C262E27321}" type="pres">
      <dgm:prSet presAssocID="{52B6A77F-E63E-48E3-8941-33C3038CDF5A}" presName="LevelTwoTextNode" presStyleLbl="node2" presStyleIdx="3" presStyleCnt="4">
        <dgm:presLayoutVars>
          <dgm:chPref val="3"/>
        </dgm:presLayoutVars>
      </dgm:prSet>
      <dgm:spPr/>
    </dgm:pt>
    <dgm:pt modelId="{DBFD784B-9A28-473D-B4F9-C1484271EBEF}" type="pres">
      <dgm:prSet presAssocID="{52B6A77F-E63E-48E3-8941-33C3038CDF5A}" presName="level3hierChild" presStyleCnt="0"/>
      <dgm:spPr/>
    </dgm:pt>
  </dgm:ptLst>
  <dgm:cxnLst>
    <dgm:cxn modelId="{29C03901-117A-4999-A573-BD87665CEDDC}" type="presOf" srcId="{1E8C4FC2-68F3-4A54-B31D-B6E8ABBBE642}" destId="{E7275B5B-7088-4089-ACBB-CBD59072BA29}" srcOrd="0" destOrd="0" presId="urn:microsoft.com/office/officeart/2008/layout/HorizontalMultiLevelHierarchy"/>
    <dgm:cxn modelId="{44585714-62EA-4B55-840F-169929B3BD6D}" type="presOf" srcId="{519CD709-C5EA-4699-9682-E437D5CBB0F9}" destId="{96B23B73-A159-412C-AE84-5FEAB081C85A}" srcOrd="1" destOrd="0" presId="urn:microsoft.com/office/officeart/2008/layout/HorizontalMultiLevelHierarchy"/>
    <dgm:cxn modelId="{DB97372A-BFA4-4B3D-A478-ACF358F161E3}" type="presOf" srcId="{104154D1-8F47-4A3D-83BB-6CDB7F65AF5A}" destId="{2A1A4811-3845-4C1B-8A29-E88AB64B4856}" srcOrd="0" destOrd="0" presId="urn:microsoft.com/office/officeart/2008/layout/HorizontalMultiLevelHierarchy"/>
    <dgm:cxn modelId="{98DF8F31-B988-4875-9005-C07F0B7C2EFE}" srcId="{A0EBCF5F-2CB4-4BB7-BBE4-34FD2B357E76}" destId="{A7067D7A-7B99-426E-86FC-5F3C139338B7}" srcOrd="0" destOrd="0" parTransId="{C050FBD9-E86A-4151-B159-26016ED6A836}" sibTransId="{B62F14C8-C33D-4384-90B1-6BF43909A469}"/>
    <dgm:cxn modelId="{729C4E33-627F-4C92-9070-994B76D9F9DC}" srcId="{A7067D7A-7B99-426E-86FC-5F3C139338B7}" destId="{8D7280DE-6B44-4408-B2EF-5AF01BFF1F04}" srcOrd="0" destOrd="0" parTransId="{581F6CF1-3ACB-40CE-996E-18212724C14A}" sibTransId="{9F1CBC55-2B91-47E0-B2FD-19353B3B8E10}"/>
    <dgm:cxn modelId="{AEFC393D-5767-4CA1-B15E-A28535BF8A7E}" type="presOf" srcId="{A0EBCF5F-2CB4-4BB7-BBE4-34FD2B357E76}" destId="{FB213941-3A8C-4A62-BC51-01F37CEA9C59}" srcOrd="0" destOrd="0" presId="urn:microsoft.com/office/officeart/2008/layout/HorizontalMultiLevelHierarchy"/>
    <dgm:cxn modelId="{39204D68-1E25-4FCF-8D84-FE6FDA9401F9}" type="presOf" srcId="{52B6A77F-E63E-48E3-8941-33C3038CDF5A}" destId="{54BABC3D-AC72-48C2-A501-29C262E27321}" srcOrd="0" destOrd="0" presId="urn:microsoft.com/office/officeart/2008/layout/HorizontalMultiLevelHierarchy"/>
    <dgm:cxn modelId="{AECB5A75-2774-4F78-A2E4-6FE95387A5FB}" type="presOf" srcId="{6154BA9D-F87E-443C-BF84-3BD7346914A2}" destId="{FF69658B-BB61-4E6E-959E-6B1A3FA358DF}" srcOrd="0" destOrd="0" presId="urn:microsoft.com/office/officeart/2008/layout/HorizontalMultiLevelHierarchy"/>
    <dgm:cxn modelId="{C4CE3259-7D4C-413E-806D-5A753BCABF03}" type="presOf" srcId="{7040028D-412F-4D7B-A14F-691A004D3263}" destId="{B1BC86C3-B205-4AB9-AF64-976C7487CBEE}" srcOrd="0" destOrd="0" presId="urn:microsoft.com/office/officeart/2008/layout/HorizontalMultiLevelHierarchy"/>
    <dgm:cxn modelId="{23A6BB82-2627-4A81-9569-05BEC7D1884A}" type="presOf" srcId="{8D7280DE-6B44-4408-B2EF-5AF01BFF1F04}" destId="{AB5136A9-0399-416C-B3EA-FDBCFF30ABDA}" srcOrd="0" destOrd="0" presId="urn:microsoft.com/office/officeart/2008/layout/HorizontalMultiLevelHierarchy"/>
    <dgm:cxn modelId="{F2B51391-855A-47F2-ADB2-F771EB0CEC8F}" type="presOf" srcId="{A7067D7A-7B99-426E-86FC-5F3C139338B7}" destId="{FA3EDD6C-F886-4F7F-9737-41013C997D8D}" srcOrd="0" destOrd="0" presId="urn:microsoft.com/office/officeart/2008/layout/HorizontalMultiLevelHierarchy"/>
    <dgm:cxn modelId="{6DD08691-2F6D-488F-A807-2699C25583E0}" srcId="{A7067D7A-7B99-426E-86FC-5F3C139338B7}" destId="{52B6A77F-E63E-48E3-8941-33C3038CDF5A}" srcOrd="3" destOrd="0" parTransId="{7040028D-412F-4D7B-A14F-691A004D3263}" sibTransId="{846EB299-13EF-4B11-ADB1-FC40BD80AD44}"/>
    <dgm:cxn modelId="{CB65E5AB-0E62-495A-9205-DE2A87A65C9C}" type="presOf" srcId="{1E8C4FC2-68F3-4A54-B31D-B6E8ABBBE642}" destId="{6A061139-095D-4266-B4C7-DD937B48E4FA}" srcOrd="1" destOrd="0" presId="urn:microsoft.com/office/officeart/2008/layout/HorizontalMultiLevelHierarchy"/>
    <dgm:cxn modelId="{677CCBB9-F1F9-49E3-ABFC-A3B4A20D2E2E}" srcId="{A7067D7A-7B99-426E-86FC-5F3C139338B7}" destId="{104154D1-8F47-4A3D-83BB-6CDB7F65AF5A}" srcOrd="2" destOrd="0" parTransId="{519CD709-C5EA-4699-9682-E437D5CBB0F9}" sibTransId="{83FEFD36-8DF5-45AD-B036-0B4DE6FA9656}"/>
    <dgm:cxn modelId="{F10C4FBE-00C1-4976-9F38-6F772D5308CB}" type="presOf" srcId="{519CD709-C5EA-4699-9682-E437D5CBB0F9}" destId="{1C954F1F-E8E0-40AF-8D8A-8CE21294B01A}" srcOrd="0" destOrd="0" presId="urn:microsoft.com/office/officeart/2008/layout/HorizontalMultiLevelHierarchy"/>
    <dgm:cxn modelId="{9DEF57C3-BD99-4496-A239-1EA283D010B7}" type="presOf" srcId="{7040028D-412F-4D7B-A14F-691A004D3263}" destId="{F86AAF4B-E969-4499-B05F-0132FA75A415}" srcOrd="1" destOrd="0" presId="urn:microsoft.com/office/officeart/2008/layout/HorizontalMultiLevelHierarchy"/>
    <dgm:cxn modelId="{2EB2CAE9-F1DB-457A-8A0B-8CDFEB0423BD}" type="presOf" srcId="{581F6CF1-3ACB-40CE-996E-18212724C14A}" destId="{63212557-FA5A-48A8-AF85-1B22BEED0500}" srcOrd="0" destOrd="0" presId="urn:microsoft.com/office/officeart/2008/layout/HorizontalMultiLevelHierarchy"/>
    <dgm:cxn modelId="{583BD4F1-EB84-4A8F-98A8-E773265F1A64}" srcId="{A7067D7A-7B99-426E-86FC-5F3C139338B7}" destId="{6154BA9D-F87E-443C-BF84-3BD7346914A2}" srcOrd="1" destOrd="0" parTransId="{1E8C4FC2-68F3-4A54-B31D-B6E8ABBBE642}" sibTransId="{AD43C3F6-658B-4F46-A6C4-1E2548231D0D}"/>
    <dgm:cxn modelId="{39DCE5FE-DD63-4722-B652-1A4E4FD69FCB}" type="presOf" srcId="{581F6CF1-3ACB-40CE-996E-18212724C14A}" destId="{D0C0C5A5-77D3-49E6-81A2-794C746D3B0C}" srcOrd="1" destOrd="0" presId="urn:microsoft.com/office/officeart/2008/layout/HorizontalMultiLevelHierarchy"/>
    <dgm:cxn modelId="{533B505C-0E38-4CFA-95F5-3488ECF13346}" type="presParOf" srcId="{FB213941-3A8C-4A62-BC51-01F37CEA9C59}" destId="{AA858060-FB36-45C8-B9AB-D7326884837D}" srcOrd="0" destOrd="0" presId="urn:microsoft.com/office/officeart/2008/layout/HorizontalMultiLevelHierarchy"/>
    <dgm:cxn modelId="{D8A99F99-2997-4CC2-86E3-76AF93FCE500}" type="presParOf" srcId="{AA858060-FB36-45C8-B9AB-D7326884837D}" destId="{FA3EDD6C-F886-4F7F-9737-41013C997D8D}" srcOrd="0" destOrd="0" presId="urn:microsoft.com/office/officeart/2008/layout/HorizontalMultiLevelHierarchy"/>
    <dgm:cxn modelId="{6CAF5714-C30A-4ABD-85DC-8F9AA8BE40FD}" type="presParOf" srcId="{AA858060-FB36-45C8-B9AB-D7326884837D}" destId="{3189F2AD-79C1-4F51-9D93-623BC8BB071D}" srcOrd="1" destOrd="0" presId="urn:microsoft.com/office/officeart/2008/layout/HorizontalMultiLevelHierarchy"/>
    <dgm:cxn modelId="{F221E28E-4992-4AE7-B624-BE5A065F5751}" type="presParOf" srcId="{3189F2AD-79C1-4F51-9D93-623BC8BB071D}" destId="{63212557-FA5A-48A8-AF85-1B22BEED0500}" srcOrd="0" destOrd="0" presId="urn:microsoft.com/office/officeart/2008/layout/HorizontalMultiLevelHierarchy"/>
    <dgm:cxn modelId="{36F4B191-FAD7-4075-9FBF-9783496E0E5A}" type="presParOf" srcId="{63212557-FA5A-48A8-AF85-1B22BEED0500}" destId="{D0C0C5A5-77D3-49E6-81A2-794C746D3B0C}" srcOrd="0" destOrd="0" presId="urn:microsoft.com/office/officeart/2008/layout/HorizontalMultiLevelHierarchy"/>
    <dgm:cxn modelId="{FDE481D2-A5CF-497C-B22B-4F3BF96E1A03}" type="presParOf" srcId="{3189F2AD-79C1-4F51-9D93-623BC8BB071D}" destId="{21E86428-BB9B-4778-9368-E4CA259653C0}" srcOrd="1" destOrd="0" presId="urn:microsoft.com/office/officeart/2008/layout/HorizontalMultiLevelHierarchy"/>
    <dgm:cxn modelId="{E3B83CD4-82E8-4ACA-A266-3B8C47863AAA}" type="presParOf" srcId="{21E86428-BB9B-4778-9368-E4CA259653C0}" destId="{AB5136A9-0399-416C-B3EA-FDBCFF30ABDA}" srcOrd="0" destOrd="0" presId="urn:microsoft.com/office/officeart/2008/layout/HorizontalMultiLevelHierarchy"/>
    <dgm:cxn modelId="{6FCE94E2-EF96-4CF7-90D6-E1A7E3B91C0F}" type="presParOf" srcId="{21E86428-BB9B-4778-9368-E4CA259653C0}" destId="{941AA20B-1C6E-4089-A753-D074500EB1ED}" srcOrd="1" destOrd="0" presId="urn:microsoft.com/office/officeart/2008/layout/HorizontalMultiLevelHierarchy"/>
    <dgm:cxn modelId="{F4124FFE-3C24-434E-8BF3-7A7A1B10FCB8}" type="presParOf" srcId="{3189F2AD-79C1-4F51-9D93-623BC8BB071D}" destId="{E7275B5B-7088-4089-ACBB-CBD59072BA29}" srcOrd="2" destOrd="0" presId="urn:microsoft.com/office/officeart/2008/layout/HorizontalMultiLevelHierarchy"/>
    <dgm:cxn modelId="{0D2B6033-5F6F-455E-BDF7-533E5DB660AB}" type="presParOf" srcId="{E7275B5B-7088-4089-ACBB-CBD59072BA29}" destId="{6A061139-095D-4266-B4C7-DD937B48E4FA}" srcOrd="0" destOrd="0" presId="urn:microsoft.com/office/officeart/2008/layout/HorizontalMultiLevelHierarchy"/>
    <dgm:cxn modelId="{F4623208-EE37-4C0B-96BA-74F43BD7F629}" type="presParOf" srcId="{3189F2AD-79C1-4F51-9D93-623BC8BB071D}" destId="{80F38B10-8C21-475B-9D52-B6F12CCAD9F5}" srcOrd="3" destOrd="0" presId="urn:microsoft.com/office/officeart/2008/layout/HorizontalMultiLevelHierarchy"/>
    <dgm:cxn modelId="{8C8B0B9E-CD4B-4F14-9580-7BD405F79E1A}" type="presParOf" srcId="{80F38B10-8C21-475B-9D52-B6F12CCAD9F5}" destId="{FF69658B-BB61-4E6E-959E-6B1A3FA358DF}" srcOrd="0" destOrd="0" presId="urn:microsoft.com/office/officeart/2008/layout/HorizontalMultiLevelHierarchy"/>
    <dgm:cxn modelId="{3CE11A6C-87DC-4E06-8C41-A0BA7CADF6C3}" type="presParOf" srcId="{80F38B10-8C21-475B-9D52-B6F12CCAD9F5}" destId="{1262A4DA-C223-4A84-BB51-BEFFB39D5514}" srcOrd="1" destOrd="0" presId="urn:microsoft.com/office/officeart/2008/layout/HorizontalMultiLevelHierarchy"/>
    <dgm:cxn modelId="{09830AC8-6D3A-4005-B619-E774ACA89D6E}" type="presParOf" srcId="{3189F2AD-79C1-4F51-9D93-623BC8BB071D}" destId="{1C954F1F-E8E0-40AF-8D8A-8CE21294B01A}" srcOrd="4" destOrd="0" presId="urn:microsoft.com/office/officeart/2008/layout/HorizontalMultiLevelHierarchy"/>
    <dgm:cxn modelId="{576F0239-353A-4A5A-A735-7899213B961A}" type="presParOf" srcId="{1C954F1F-E8E0-40AF-8D8A-8CE21294B01A}" destId="{96B23B73-A159-412C-AE84-5FEAB081C85A}" srcOrd="0" destOrd="0" presId="urn:microsoft.com/office/officeart/2008/layout/HorizontalMultiLevelHierarchy"/>
    <dgm:cxn modelId="{438F7EB7-D629-4537-92AC-1DD5DFB25FE3}" type="presParOf" srcId="{3189F2AD-79C1-4F51-9D93-623BC8BB071D}" destId="{951BA3C8-2ABD-40BA-8BA7-1AD23EEAB937}" srcOrd="5" destOrd="0" presId="urn:microsoft.com/office/officeart/2008/layout/HorizontalMultiLevelHierarchy"/>
    <dgm:cxn modelId="{8B671301-965C-486E-B039-DF466D4E5A94}" type="presParOf" srcId="{951BA3C8-2ABD-40BA-8BA7-1AD23EEAB937}" destId="{2A1A4811-3845-4C1B-8A29-E88AB64B4856}" srcOrd="0" destOrd="0" presId="urn:microsoft.com/office/officeart/2008/layout/HorizontalMultiLevelHierarchy"/>
    <dgm:cxn modelId="{F77BCE45-740F-4118-B67C-393FDFDB9FDE}" type="presParOf" srcId="{951BA3C8-2ABD-40BA-8BA7-1AD23EEAB937}" destId="{FC35DF99-F70E-4616-90D7-B918B761AE80}" srcOrd="1" destOrd="0" presId="urn:microsoft.com/office/officeart/2008/layout/HorizontalMultiLevelHierarchy"/>
    <dgm:cxn modelId="{F9A98B41-0733-43F1-BB36-BBA857406591}" type="presParOf" srcId="{3189F2AD-79C1-4F51-9D93-623BC8BB071D}" destId="{B1BC86C3-B205-4AB9-AF64-976C7487CBEE}" srcOrd="6" destOrd="0" presId="urn:microsoft.com/office/officeart/2008/layout/HorizontalMultiLevelHierarchy"/>
    <dgm:cxn modelId="{D3F7D2A6-8D27-49F4-87B5-F6C0366192A9}" type="presParOf" srcId="{B1BC86C3-B205-4AB9-AF64-976C7487CBEE}" destId="{F86AAF4B-E969-4499-B05F-0132FA75A415}" srcOrd="0" destOrd="0" presId="urn:microsoft.com/office/officeart/2008/layout/HorizontalMultiLevelHierarchy"/>
    <dgm:cxn modelId="{003A938B-D659-4E17-8E51-D0C483D18C58}" type="presParOf" srcId="{3189F2AD-79C1-4F51-9D93-623BC8BB071D}" destId="{8B82B082-5740-4D3E-AE9D-5C9C2465EEE0}" srcOrd="7" destOrd="0" presId="urn:microsoft.com/office/officeart/2008/layout/HorizontalMultiLevelHierarchy"/>
    <dgm:cxn modelId="{424B845A-6455-4FCC-8058-95326067356E}" type="presParOf" srcId="{8B82B082-5740-4D3E-AE9D-5C9C2465EEE0}" destId="{54BABC3D-AC72-48C2-A501-29C262E27321}" srcOrd="0" destOrd="0" presId="urn:microsoft.com/office/officeart/2008/layout/HorizontalMultiLevelHierarchy"/>
    <dgm:cxn modelId="{C90EF246-ED88-4C34-AB47-406540F374D3}" type="presParOf" srcId="{8B82B082-5740-4D3E-AE9D-5C9C2465EEE0}" destId="{DBFD784B-9A28-473D-B4F9-C1484271EBEF}" srcOrd="1" destOrd="0" presId="urn:microsoft.com/office/officeart/2008/layout/HorizontalMultiLevelHierarchy"/>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FA901A64-A266-4ADB-B30D-3E5372E5A7C1}"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it-IT"/>
        </a:p>
      </dgm:t>
    </dgm:pt>
    <dgm:pt modelId="{AE95A897-885F-4392-8E60-3D30DA36260C}">
      <dgm:prSet phldrT="[Testo]"/>
      <dgm:spPr/>
      <dgm:t>
        <a:bodyPr/>
        <a:lstStyle/>
        <a:p>
          <a:r>
            <a:rPr lang="it-IT" dirty="0"/>
            <a:t>Esclusione</a:t>
          </a:r>
        </a:p>
      </dgm:t>
    </dgm:pt>
    <dgm:pt modelId="{251CCB8D-6563-4A1A-B00C-67FE0F10D5C0}" type="parTrans" cxnId="{0C848920-B54F-4A5E-9ED7-475FDECAF312}">
      <dgm:prSet/>
      <dgm:spPr/>
      <dgm:t>
        <a:bodyPr/>
        <a:lstStyle/>
        <a:p>
          <a:endParaRPr lang="it-IT"/>
        </a:p>
      </dgm:t>
    </dgm:pt>
    <dgm:pt modelId="{3A51098A-05BC-453C-8E2B-CD3D7946C388}" type="sibTrans" cxnId="{0C848920-B54F-4A5E-9ED7-475FDECAF312}">
      <dgm:prSet/>
      <dgm:spPr/>
      <dgm:t>
        <a:bodyPr/>
        <a:lstStyle/>
        <a:p>
          <a:endParaRPr lang="it-IT"/>
        </a:p>
      </dgm:t>
    </dgm:pt>
    <dgm:pt modelId="{C1AE2F72-6699-4E9A-ABCB-E76DBF870229}">
      <dgm:prSet phldrT="[Testo]"/>
      <dgm:spPr/>
      <dgm:t>
        <a:bodyPr/>
        <a:lstStyle/>
        <a:p>
          <a:r>
            <a:rPr lang="it-IT" dirty="0"/>
            <a:t>La diversità è tenuta «fuori».</a:t>
          </a:r>
        </a:p>
      </dgm:t>
    </dgm:pt>
    <dgm:pt modelId="{4E9C6171-F465-458E-A09B-AA3CFBA897B5}" type="parTrans" cxnId="{B035B780-09BD-4F2C-A430-B07930CB1D2D}">
      <dgm:prSet/>
      <dgm:spPr/>
      <dgm:t>
        <a:bodyPr/>
        <a:lstStyle/>
        <a:p>
          <a:endParaRPr lang="it-IT"/>
        </a:p>
      </dgm:t>
    </dgm:pt>
    <dgm:pt modelId="{0B1D64E9-A954-4CC7-A16B-42B164F3C8D4}" type="sibTrans" cxnId="{B035B780-09BD-4F2C-A430-B07930CB1D2D}">
      <dgm:prSet/>
      <dgm:spPr/>
      <dgm:t>
        <a:bodyPr/>
        <a:lstStyle/>
        <a:p>
          <a:endParaRPr lang="it-IT"/>
        </a:p>
      </dgm:t>
    </dgm:pt>
    <dgm:pt modelId="{7C030EFD-4D87-4FAC-9CFE-E67C0F0347F6}">
      <dgm:prSet phldrT="[Testo]"/>
      <dgm:spPr/>
      <dgm:t>
        <a:bodyPr/>
        <a:lstStyle/>
        <a:p>
          <a:r>
            <a:rPr lang="it-IT" dirty="0"/>
            <a:t>Segregazione</a:t>
          </a:r>
        </a:p>
      </dgm:t>
    </dgm:pt>
    <dgm:pt modelId="{64AA5A4E-3A25-4399-8749-AD4A37A48096}" type="parTrans" cxnId="{8C28B827-BA2B-4B6B-9829-BD8A9A5AD175}">
      <dgm:prSet/>
      <dgm:spPr/>
      <dgm:t>
        <a:bodyPr/>
        <a:lstStyle/>
        <a:p>
          <a:endParaRPr lang="it-IT"/>
        </a:p>
      </dgm:t>
    </dgm:pt>
    <dgm:pt modelId="{3D0D1E38-938B-49AF-AAC5-CD798A31083F}" type="sibTrans" cxnId="{8C28B827-BA2B-4B6B-9829-BD8A9A5AD175}">
      <dgm:prSet/>
      <dgm:spPr/>
      <dgm:t>
        <a:bodyPr/>
        <a:lstStyle/>
        <a:p>
          <a:endParaRPr lang="it-IT"/>
        </a:p>
      </dgm:t>
    </dgm:pt>
    <dgm:pt modelId="{DA32C577-B6E8-42BB-B5B6-B02BE1CF4CD0}">
      <dgm:prSet phldrT="[Testo]"/>
      <dgm:spPr/>
      <dgm:t>
        <a:bodyPr/>
        <a:lstStyle/>
        <a:p>
          <a:r>
            <a:rPr lang="it-IT" dirty="0"/>
            <a:t>La diversità è tenuta fuori e isolata, oggetto di un trattamento differenziato. La segregazione implica di norma la separazione fisica degli ambienti e degli spazi. Il diverso sta in un luogo «a parte». Si basa su una concezione per cui si ritiene che la compresenza possa danneggiare (soprattutto la categoria statisticamente prevalente, ritenuta </a:t>
          </a:r>
          <a:r>
            <a:rPr lang="it-IT" dirty="0" err="1"/>
            <a:t>normotipica</a:t>
          </a:r>
          <a:r>
            <a:rPr lang="it-IT" dirty="0"/>
            <a:t>), invece che aiutare a crescere.</a:t>
          </a:r>
        </a:p>
      </dgm:t>
    </dgm:pt>
    <dgm:pt modelId="{246418FA-12F4-4B43-A991-35E84994E9C9}" type="parTrans" cxnId="{B85B1BED-3185-40D5-A660-3B7E34EF427C}">
      <dgm:prSet/>
      <dgm:spPr/>
      <dgm:t>
        <a:bodyPr/>
        <a:lstStyle/>
        <a:p>
          <a:endParaRPr lang="it-IT"/>
        </a:p>
      </dgm:t>
    </dgm:pt>
    <dgm:pt modelId="{55A813F9-18F3-4780-8C5D-7DDB8AC69BF5}" type="sibTrans" cxnId="{B85B1BED-3185-40D5-A660-3B7E34EF427C}">
      <dgm:prSet/>
      <dgm:spPr/>
      <dgm:t>
        <a:bodyPr/>
        <a:lstStyle/>
        <a:p>
          <a:endParaRPr lang="it-IT"/>
        </a:p>
      </dgm:t>
    </dgm:pt>
    <dgm:pt modelId="{6CE8B88A-D4F2-4F9C-82DC-CD91A61C6805}">
      <dgm:prSet phldrT="[Testo]"/>
      <dgm:spPr/>
      <dgm:t>
        <a:bodyPr/>
        <a:lstStyle/>
        <a:p>
          <a:r>
            <a:rPr lang="it-IT" dirty="0"/>
            <a:t>Integrazione</a:t>
          </a:r>
        </a:p>
      </dgm:t>
    </dgm:pt>
    <dgm:pt modelId="{2D99B15A-3FBA-438C-BC04-4515A857D69F}" type="parTrans" cxnId="{36F6A778-5ABC-4F82-BDF1-D7EA9B8F8099}">
      <dgm:prSet/>
      <dgm:spPr/>
      <dgm:t>
        <a:bodyPr/>
        <a:lstStyle/>
        <a:p>
          <a:endParaRPr lang="it-IT"/>
        </a:p>
      </dgm:t>
    </dgm:pt>
    <dgm:pt modelId="{1E8B3F99-BEBA-43C2-8E91-8BDA0BBA26C9}" type="sibTrans" cxnId="{36F6A778-5ABC-4F82-BDF1-D7EA9B8F8099}">
      <dgm:prSet/>
      <dgm:spPr/>
      <dgm:t>
        <a:bodyPr/>
        <a:lstStyle/>
        <a:p>
          <a:endParaRPr lang="it-IT"/>
        </a:p>
      </dgm:t>
    </dgm:pt>
    <dgm:pt modelId="{BE6951F4-6E78-40DF-8CF5-5351658B83E5}">
      <dgm:prSet phldrT="[Testo]"/>
      <dgm:spPr/>
      <dgm:t>
        <a:bodyPr/>
        <a:lstStyle/>
        <a:p>
          <a:r>
            <a:rPr lang="it-IT" dirty="0"/>
            <a:t>La diversità è inserita «nel gruppo», ma è oggetto comunque di un trattamento differenziato. L’integrazione impone la compresenza fisica, ma non sempre garantisce l’effettiva unità sostanziale del gruppo e l’effettiva crescita nella comunità.</a:t>
          </a:r>
        </a:p>
      </dgm:t>
    </dgm:pt>
    <dgm:pt modelId="{B1044D7A-6048-4DC2-A266-C00EB255E450}" type="parTrans" cxnId="{86D5A808-D0DF-4040-A91C-FB837D5A1C27}">
      <dgm:prSet/>
      <dgm:spPr/>
      <dgm:t>
        <a:bodyPr/>
        <a:lstStyle/>
        <a:p>
          <a:endParaRPr lang="it-IT"/>
        </a:p>
      </dgm:t>
    </dgm:pt>
    <dgm:pt modelId="{F26CDE13-CEE7-4E1B-8DDA-341BD2FDF522}" type="sibTrans" cxnId="{86D5A808-D0DF-4040-A91C-FB837D5A1C27}">
      <dgm:prSet/>
      <dgm:spPr/>
      <dgm:t>
        <a:bodyPr/>
        <a:lstStyle/>
        <a:p>
          <a:endParaRPr lang="it-IT"/>
        </a:p>
      </dgm:t>
    </dgm:pt>
    <dgm:pt modelId="{04186643-CC47-4086-8F03-DC2702B29659}">
      <dgm:prSet phldrT="[Testo]"/>
      <dgm:spPr/>
      <dgm:t>
        <a:bodyPr/>
        <a:lstStyle/>
        <a:p>
          <a:r>
            <a:rPr lang="it-IT" dirty="0"/>
            <a:t>Integrazione o inclusione «condizionale»</a:t>
          </a:r>
        </a:p>
      </dgm:t>
    </dgm:pt>
    <dgm:pt modelId="{03D8A368-E793-40BD-A340-C296AD1FD480}" type="parTrans" cxnId="{B85151ED-7A15-44DF-AA09-0CE3EC3BBE50}">
      <dgm:prSet/>
      <dgm:spPr/>
      <dgm:t>
        <a:bodyPr/>
        <a:lstStyle/>
        <a:p>
          <a:endParaRPr lang="it-IT"/>
        </a:p>
      </dgm:t>
    </dgm:pt>
    <dgm:pt modelId="{A834D79C-A30B-4896-859B-163ED8EA3908}" type="sibTrans" cxnId="{B85151ED-7A15-44DF-AA09-0CE3EC3BBE50}">
      <dgm:prSet/>
      <dgm:spPr/>
      <dgm:t>
        <a:bodyPr/>
        <a:lstStyle/>
        <a:p>
          <a:endParaRPr lang="it-IT"/>
        </a:p>
      </dgm:t>
    </dgm:pt>
    <dgm:pt modelId="{320A8874-F36E-4B46-88AA-3FAE2DA20957}">
      <dgm:prSet phldrT="[Testo]"/>
      <dgm:spPr/>
      <dgm:t>
        <a:bodyPr/>
        <a:lstStyle/>
        <a:p>
          <a:r>
            <a:rPr lang="it-IT" dirty="0"/>
            <a:t>Per certi aspetti, il diverso è inserito nella comunità o comunque nel contesto, ma ai soli fini di essere oggetto di trattamenti di assistenza. Non c’è una vera «integrazione» o «inclusione» ossia la volontà di riconoscere l’eguaglianza nella diversità.</a:t>
          </a:r>
        </a:p>
      </dgm:t>
    </dgm:pt>
    <dgm:pt modelId="{AED19045-355A-42B2-9BE0-F536FADD9A37}" type="parTrans" cxnId="{4035CE8E-C295-497D-87F5-525FE8B85C65}">
      <dgm:prSet/>
      <dgm:spPr/>
      <dgm:t>
        <a:bodyPr/>
        <a:lstStyle/>
        <a:p>
          <a:endParaRPr lang="it-IT"/>
        </a:p>
      </dgm:t>
    </dgm:pt>
    <dgm:pt modelId="{96261EAC-D2D7-4772-BC4E-5C424C95B993}" type="sibTrans" cxnId="{4035CE8E-C295-497D-87F5-525FE8B85C65}">
      <dgm:prSet/>
      <dgm:spPr/>
      <dgm:t>
        <a:bodyPr/>
        <a:lstStyle/>
        <a:p>
          <a:endParaRPr lang="it-IT"/>
        </a:p>
      </dgm:t>
    </dgm:pt>
    <dgm:pt modelId="{1779869D-8B1A-4460-BE57-A53446C4FB5C}">
      <dgm:prSet phldrT="[Testo]"/>
      <dgm:spPr/>
      <dgm:t>
        <a:bodyPr/>
        <a:lstStyle/>
        <a:p>
          <a:r>
            <a:rPr lang="it-IT" dirty="0"/>
            <a:t>Inclusione</a:t>
          </a:r>
        </a:p>
      </dgm:t>
    </dgm:pt>
    <dgm:pt modelId="{68458320-DB40-46CE-9F7B-3F3BF94E3E3D}" type="parTrans" cxnId="{1E0B44A9-A1BE-4E1E-B678-B53FA94242D1}">
      <dgm:prSet/>
      <dgm:spPr/>
      <dgm:t>
        <a:bodyPr/>
        <a:lstStyle/>
        <a:p>
          <a:endParaRPr lang="it-IT"/>
        </a:p>
      </dgm:t>
    </dgm:pt>
    <dgm:pt modelId="{26750261-D109-422C-AE65-F7FF74E4F6AD}" type="sibTrans" cxnId="{1E0B44A9-A1BE-4E1E-B678-B53FA94242D1}">
      <dgm:prSet/>
      <dgm:spPr/>
      <dgm:t>
        <a:bodyPr/>
        <a:lstStyle/>
        <a:p>
          <a:endParaRPr lang="it-IT"/>
        </a:p>
      </dgm:t>
    </dgm:pt>
    <dgm:pt modelId="{BE82550B-F3CF-45FA-A2AE-BE3E78423597}">
      <dgm:prSet phldrT="[Testo]"/>
      <dgm:spPr/>
      <dgm:t>
        <a:bodyPr/>
        <a:lstStyle/>
        <a:p>
          <a:r>
            <a:rPr lang="it-IT" dirty="0"/>
            <a:t>Supera la logica del «diverso» e del «normale», la prospettiva è che tutti sono diversi, con caratteristiche proprie e che ciascuno ha particolarità più e meno bisognose di specifiche risposte sociali. </a:t>
          </a:r>
        </a:p>
      </dgm:t>
    </dgm:pt>
    <dgm:pt modelId="{EB95AF8E-95B2-441D-868A-7CB3684D313D}" type="parTrans" cxnId="{5273197A-F08F-4D09-A580-637EFA407E63}">
      <dgm:prSet/>
      <dgm:spPr/>
      <dgm:t>
        <a:bodyPr/>
        <a:lstStyle/>
        <a:p>
          <a:endParaRPr lang="it-IT"/>
        </a:p>
      </dgm:t>
    </dgm:pt>
    <dgm:pt modelId="{AA704E89-728D-4FF4-A5AF-52913D63C247}" type="sibTrans" cxnId="{5273197A-F08F-4D09-A580-637EFA407E63}">
      <dgm:prSet/>
      <dgm:spPr/>
      <dgm:t>
        <a:bodyPr/>
        <a:lstStyle/>
        <a:p>
          <a:endParaRPr lang="it-IT"/>
        </a:p>
      </dgm:t>
    </dgm:pt>
    <dgm:pt modelId="{377500C0-37DE-485F-937E-333BE12B213B}" type="pres">
      <dgm:prSet presAssocID="{FA901A64-A266-4ADB-B30D-3E5372E5A7C1}" presName="linear" presStyleCnt="0">
        <dgm:presLayoutVars>
          <dgm:animLvl val="lvl"/>
          <dgm:resizeHandles val="exact"/>
        </dgm:presLayoutVars>
      </dgm:prSet>
      <dgm:spPr/>
    </dgm:pt>
    <dgm:pt modelId="{6AB81C0F-6724-4CAA-ADD6-5C2147C7A73C}" type="pres">
      <dgm:prSet presAssocID="{AE95A897-885F-4392-8E60-3D30DA36260C}" presName="parentText" presStyleLbl="node1" presStyleIdx="0" presStyleCnt="5">
        <dgm:presLayoutVars>
          <dgm:chMax val="0"/>
          <dgm:bulletEnabled val="1"/>
        </dgm:presLayoutVars>
      </dgm:prSet>
      <dgm:spPr/>
    </dgm:pt>
    <dgm:pt modelId="{3E222523-B8EF-46B7-AC9E-72FEEAD2390D}" type="pres">
      <dgm:prSet presAssocID="{AE95A897-885F-4392-8E60-3D30DA36260C}" presName="childText" presStyleLbl="revTx" presStyleIdx="0" presStyleCnt="5">
        <dgm:presLayoutVars>
          <dgm:bulletEnabled val="1"/>
        </dgm:presLayoutVars>
      </dgm:prSet>
      <dgm:spPr/>
    </dgm:pt>
    <dgm:pt modelId="{620DF992-1302-4D82-8F86-B2188AD7A405}" type="pres">
      <dgm:prSet presAssocID="{7C030EFD-4D87-4FAC-9CFE-E67C0F0347F6}" presName="parentText" presStyleLbl="node1" presStyleIdx="1" presStyleCnt="5">
        <dgm:presLayoutVars>
          <dgm:chMax val="0"/>
          <dgm:bulletEnabled val="1"/>
        </dgm:presLayoutVars>
      </dgm:prSet>
      <dgm:spPr/>
    </dgm:pt>
    <dgm:pt modelId="{23218AF6-6024-4E5A-81D9-E6A4FDAE7EA5}" type="pres">
      <dgm:prSet presAssocID="{7C030EFD-4D87-4FAC-9CFE-E67C0F0347F6}" presName="childText" presStyleLbl="revTx" presStyleIdx="1" presStyleCnt="5">
        <dgm:presLayoutVars>
          <dgm:bulletEnabled val="1"/>
        </dgm:presLayoutVars>
      </dgm:prSet>
      <dgm:spPr/>
    </dgm:pt>
    <dgm:pt modelId="{204EEA28-8618-417F-B32A-10B319289BE1}" type="pres">
      <dgm:prSet presAssocID="{04186643-CC47-4086-8F03-DC2702B29659}" presName="parentText" presStyleLbl="node1" presStyleIdx="2" presStyleCnt="5">
        <dgm:presLayoutVars>
          <dgm:chMax val="0"/>
          <dgm:bulletEnabled val="1"/>
        </dgm:presLayoutVars>
      </dgm:prSet>
      <dgm:spPr/>
    </dgm:pt>
    <dgm:pt modelId="{0CF09E58-1840-4438-8FAB-12DB34BC5308}" type="pres">
      <dgm:prSet presAssocID="{04186643-CC47-4086-8F03-DC2702B29659}" presName="childText" presStyleLbl="revTx" presStyleIdx="2" presStyleCnt="5">
        <dgm:presLayoutVars>
          <dgm:bulletEnabled val="1"/>
        </dgm:presLayoutVars>
      </dgm:prSet>
      <dgm:spPr/>
    </dgm:pt>
    <dgm:pt modelId="{B232EB7E-0E31-415C-83D3-198511D28F69}" type="pres">
      <dgm:prSet presAssocID="{6CE8B88A-D4F2-4F9C-82DC-CD91A61C6805}" presName="parentText" presStyleLbl="node1" presStyleIdx="3" presStyleCnt="5">
        <dgm:presLayoutVars>
          <dgm:chMax val="0"/>
          <dgm:bulletEnabled val="1"/>
        </dgm:presLayoutVars>
      </dgm:prSet>
      <dgm:spPr/>
    </dgm:pt>
    <dgm:pt modelId="{92CDE953-88CB-4F27-A8C6-DB542B23E0A5}" type="pres">
      <dgm:prSet presAssocID="{6CE8B88A-D4F2-4F9C-82DC-CD91A61C6805}" presName="childText" presStyleLbl="revTx" presStyleIdx="3" presStyleCnt="5">
        <dgm:presLayoutVars>
          <dgm:bulletEnabled val="1"/>
        </dgm:presLayoutVars>
      </dgm:prSet>
      <dgm:spPr/>
    </dgm:pt>
    <dgm:pt modelId="{6BF6CA9B-8726-4125-BDAD-0C0104CBEE05}" type="pres">
      <dgm:prSet presAssocID="{1779869D-8B1A-4460-BE57-A53446C4FB5C}" presName="parentText" presStyleLbl="node1" presStyleIdx="4" presStyleCnt="5">
        <dgm:presLayoutVars>
          <dgm:chMax val="0"/>
          <dgm:bulletEnabled val="1"/>
        </dgm:presLayoutVars>
      </dgm:prSet>
      <dgm:spPr/>
    </dgm:pt>
    <dgm:pt modelId="{D0911E58-066D-4406-B651-5A9EF0DE3804}" type="pres">
      <dgm:prSet presAssocID="{1779869D-8B1A-4460-BE57-A53446C4FB5C}" presName="childText" presStyleLbl="revTx" presStyleIdx="4" presStyleCnt="5">
        <dgm:presLayoutVars>
          <dgm:bulletEnabled val="1"/>
        </dgm:presLayoutVars>
      </dgm:prSet>
      <dgm:spPr/>
    </dgm:pt>
  </dgm:ptLst>
  <dgm:cxnLst>
    <dgm:cxn modelId="{86D5A808-D0DF-4040-A91C-FB837D5A1C27}" srcId="{6CE8B88A-D4F2-4F9C-82DC-CD91A61C6805}" destId="{BE6951F4-6E78-40DF-8CF5-5351658B83E5}" srcOrd="0" destOrd="0" parTransId="{B1044D7A-6048-4DC2-A266-C00EB255E450}" sibTransId="{F26CDE13-CEE7-4E1B-8DDA-341BD2FDF522}"/>
    <dgm:cxn modelId="{FDD3F51D-333F-4FDD-8156-DE7F6FDF9981}" type="presOf" srcId="{AE95A897-885F-4392-8E60-3D30DA36260C}" destId="{6AB81C0F-6724-4CAA-ADD6-5C2147C7A73C}" srcOrd="0" destOrd="0" presId="urn:microsoft.com/office/officeart/2005/8/layout/vList2"/>
    <dgm:cxn modelId="{0C848920-B54F-4A5E-9ED7-475FDECAF312}" srcId="{FA901A64-A266-4ADB-B30D-3E5372E5A7C1}" destId="{AE95A897-885F-4392-8E60-3D30DA36260C}" srcOrd="0" destOrd="0" parTransId="{251CCB8D-6563-4A1A-B00C-67FE0F10D5C0}" sibTransId="{3A51098A-05BC-453C-8E2B-CD3D7946C388}"/>
    <dgm:cxn modelId="{8C28B827-BA2B-4B6B-9829-BD8A9A5AD175}" srcId="{FA901A64-A266-4ADB-B30D-3E5372E5A7C1}" destId="{7C030EFD-4D87-4FAC-9CFE-E67C0F0347F6}" srcOrd="1" destOrd="0" parTransId="{64AA5A4E-3A25-4399-8749-AD4A37A48096}" sibTransId="{3D0D1E38-938B-49AF-AAC5-CD798A31083F}"/>
    <dgm:cxn modelId="{E01CA83D-0D44-4163-B68E-7F6B3C47FC3E}" type="presOf" srcId="{BE82550B-F3CF-45FA-A2AE-BE3E78423597}" destId="{D0911E58-066D-4406-B651-5A9EF0DE3804}" srcOrd="0" destOrd="0" presId="urn:microsoft.com/office/officeart/2005/8/layout/vList2"/>
    <dgm:cxn modelId="{7ED98B4E-4803-4A60-A1F4-54320E9C806A}" type="presOf" srcId="{04186643-CC47-4086-8F03-DC2702B29659}" destId="{204EEA28-8618-417F-B32A-10B319289BE1}" srcOrd="0" destOrd="0" presId="urn:microsoft.com/office/officeart/2005/8/layout/vList2"/>
    <dgm:cxn modelId="{B403BF70-0C2E-4FF8-843D-132627106686}" type="presOf" srcId="{DA32C577-B6E8-42BB-B5B6-B02BE1CF4CD0}" destId="{23218AF6-6024-4E5A-81D9-E6A4FDAE7EA5}" srcOrd="0" destOrd="0" presId="urn:microsoft.com/office/officeart/2005/8/layout/vList2"/>
    <dgm:cxn modelId="{36F6A778-5ABC-4F82-BDF1-D7EA9B8F8099}" srcId="{FA901A64-A266-4ADB-B30D-3E5372E5A7C1}" destId="{6CE8B88A-D4F2-4F9C-82DC-CD91A61C6805}" srcOrd="3" destOrd="0" parTransId="{2D99B15A-3FBA-438C-BC04-4515A857D69F}" sibTransId="{1E8B3F99-BEBA-43C2-8E91-8BDA0BBA26C9}"/>
    <dgm:cxn modelId="{C45FDD78-D62B-4BA8-828C-C3A98E4424EA}" type="presOf" srcId="{6CE8B88A-D4F2-4F9C-82DC-CD91A61C6805}" destId="{B232EB7E-0E31-415C-83D3-198511D28F69}" srcOrd="0" destOrd="0" presId="urn:microsoft.com/office/officeart/2005/8/layout/vList2"/>
    <dgm:cxn modelId="{5273197A-F08F-4D09-A580-637EFA407E63}" srcId="{1779869D-8B1A-4460-BE57-A53446C4FB5C}" destId="{BE82550B-F3CF-45FA-A2AE-BE3E78423597}" srcOrd="0" destOrd="0" parTransId="{EB95AF8E-95B2-441D-868A-7CB3684D313D}" sibTransId="{AA704E89-728D-4FF4-A5AF-52913D63C247}"/>
    <dgm:cxn modelId="{B035B780-09BD-4F2C-A430-B07930CB1D2D}" srcId="{AE95A897-885F-4392-8E60-3D30DA36260C}" destId="{C1AE2F72-6699-4E9A-ABCB-E76DBF870229}" srcOrd="0" destOrd="0" parTransId="{4E9C6171-F465-458E-A09B-AA3CFBA897B5}" sibTransId="{0B1D64E9-A954-4CC7-A16B-42B164F3C8D4}"/>
    <dgm:cxn modelId="{4035CE8E-C295-497D-87F5-525FE8B85C65}" srcId="{04186643-CC47-4086-8F03-DC2702B29659}" destId="{320A8874-F36E-4B46-88AA-3FAE2DA20957}" srcOrd="0" destOrd="0" parTransId="{AED19045-355A-42B2-9BE0-F536FADD9A37}" sibTransId="{96261EAC-D2D7-4772-BC4E-5C424C95B993}"/>
    <dgm:cxn modelId="{D0F1E398-A844-4D19-8B18-4EE013565CFC}" type="presOf" srcId="{BE6951F4-6E78-40DF-8CF5-5351658B83E5}" destId="{92CDE953-88CB-4F27-A8C6-DB542B23E0A5}" srcOrd="0" destOrd="0" presId="urn:microsoft.com/office/officeart/2005/8/layout/vList2"/>
    <dgm:cxn modelId="{18ECCA99-DFEB-4FE8-B740-6E701D5366A2}" type="presOf" srcId="{7C030EFD-4D87-4FAC-9CFE-E67C0F0347F6}" destId="{620DF992-1302-4D82-8F86-B2188AD7A405}" srcOrd="0" destOrd="0" presId="urn:microsoft.com/office/officeart/2005/8/layout/vList2"/>
    <dgm:cxn modelId="{1E0B44A9-A1BE-4E1E-B678-B53FA94242D1}" srcId="{FA901A64-A266-4ADB-B30D-3E5372E5A7C1}" destId="{1779869D-8B1A-4460-BE57-A53446C4FB5C}" srcOrd="4" destOrd="0" parTransId="{68458320-DB40-46CE-9F7B-3F3BF94E3E3D}" sibTransId="{26750261-D109-422C-AE65-F7FF74E4F6AD}"/>
    <dgm:cxn modelId="{FD5FBAB4-117F-4BAD-A002-8E512DF7C6A0}" type="presOf" srcId="{1779869D-8B1A-4460-BE57-A53446C4FB5C}" destId="{6BF6CA9B-8726-4125-BDAD-0C0104CBEE05}" srcOrd="0" destOrd="0" presId="urn:microsoft.com/office/officeart/2005/8/layout/vList2"/>
    <dgm:cxn modelId="{F491E2C0-F9BB-4489-80F6-3F9158DE7426}" type="presOf" srcId="{320A8874-F36E-4B46-88AA-3FAE2DA20957}" destId="{0CF09E58-1840-4438-8FAB-12DB34BC5308}" srcOrd="0" destOrd="0" presId="urn:microsoft.com/office/officeart/2005/8/layout/vList2"/>
    <dgm:cxn modelId="{3EDA13CC-0F3F-4953-851B-EE38B0D2EA7C}" type="presOf" srcId="{FA901A64-A266-4ADB-B30D-3E5372E5A7C1}" destId="{377500C0-37DE-485F-937E-333BE12B213B}" srcOrd="0" destOrd="0" presId="urn:microsoft.com/office/officeart/2005/8/layout/vList2"/>
    <dgm:cxn modelId="{5B21C4D9-57CC-45D6-AD4B-CFA6A762879F}" type="presOf" srcId="{C1AE2F72-6699-4E9A-ABCB-E76DBF870229}" destId="{3E222523-B8EF-46B7-AC9E-72FEEAD2390D}" srcOrd="0" destOrd="0" presId="urn:microsoft.com/office/officeart/2005/8/layout/vList2"/>
    <dgm:cxn modelId="{B85B1BED-3185-40D5-A660-3B7E34EF427C}" srcId="{7C030EFD-4D87-4FAC-9CFE-E67C0F0347F6}" destId="{DA32C577-B6E8-42BB-B5B6-B02BE1CF4CD0}" srcOrd="0" destOrd="0" parTransId="{246418FA-12F4-4B43-A991-35E84994E9C9}" sibTransId="{55A813F9-18F3-4780-8C5D-7DDB8AC69BF5}"/>
    <dgm:cxn modelId="{B85151ED-7A15-44DF-AA09-0CE3EC3BBE50}" srcId="{FA901A64-A266-4ADB-B30D-3E5372E5A7C1}" destId="{04186643-CC47-4086-8F03-DC2702B29659}" srcOrd="2" destOrd="0" parTransId="{03D8A368-E793-40BD-A340-C296AD1FD480}" sibTransId="{A834D79C-A30B-4896-859B-163ED8EA3908}"/>
    <dgm:cxn modelId="{E3E1B4E3-AC6D-4156-B99A-01F7F8B87C66}" type="presParOf" srcId="{377500C0-37DE-485F-937E-333BE12B213B}" destId="{6AB81C0F-6724-4CAA-ADD6-5C2147C7A73C}" srcOrd="0" destOrd="0" presId="urn:microsoft.com/office/officeart/2005/8/layout/vList2"/>
    <dgm:cxn modelId="{460A5DB6-348F-4F92-9EF2-41815B0DD0E5}" type="presParOf" srcId="{377500C0-37DE-485F-937E-333BE12B213B}" destId="{3E222523-B8EF-46B7-AC9E-72FEEAD2390D}" srcOrd="1" destOrd="0" presId="urn:microsoft.com/office/officeart/2005/8/layout/vList2"/>
    <dgm:cxn modelId="{790EDF82-7371-4C45-A4EC-3D98BA9FF834}" type="presParOf" srcId="{377500C0-37DE-485F-937E-333BE12B213B}" destId="{620DF992-1302-4D82-8F86-B2188AD7A405}" srcOrd="2" destOrd="0" presId="urn:microsoft.com/office/officeart/2005/8/layout/vList2"/>
    <dgm:cxn modelId="{4C1F3D7E-C2BA-41C0-A45F-E87D543CB5B3}" type="presParOf" srcId="{377500C0-37DE-485F-937E-333BE12B213B}" destId="{23218AF6-6024-4E5A-81D9-E6A4FDAE7EA5}" srcOrd="3" destOrd="0" presId="urn:microsoft.com/office/officeart/2005/8/layout/vList2"/>
    <dgm:cxn modelId="{5AADEF0A-BFB1-4449-BF5D-D7608A16D796}" type="presParOf" srcId="{377500C0-37DE-485F-937E-333BE12B213B}" destId="{204EEA28-8618-417F-B32A-10B319289BE1}" srcOrd="4" destOrd="0" presId="urn:microsoft.com/office/officeart/2005/8/layout/vList2"/>
    <dgm:cxn modelId="{5F1536CE-7D4F-4542-B611-5D858BBE6084}" type="presParOf" srcId="{377500C0-37DE-485F-937E-333BE12B213B}" destId="{0CF09E58-1840-4438-8FAB-12DB34BC5308}" srcOrd="5" destOrd="0" presId="urn:microsoft.com/office/officeart/2005/8/layout/vList2"/>
    <dgm:cxn modelId="{98291675-6411-4F50-8CC4-94F6749B11B5}" type="presParOf" srcId="{377500C0-37DE-485F-937E-333BE12B213B}" destId="{B232EB7E-0E31-415C-83D3-198511D28F69}" srcOrd="6" destOrd="0" presId="urn:microsoft.com/office/officeart/2005/8/layout/vList2"/>
    <dgm:cxn modelId="{934006F9-1587-4B0A-A5F6-E67AEA5F6318}" type="presParOf" srcId="{377500C0-37DE-485F-937E-333BE12B213B}" destId="{92CDE953-88CB-4F27-A8C6-DB542B23E0A5}" srcOrd="7" destOrd="0" presId="urn:microsoft.com/office/officeart/2005/8/layout/vList2"/>
    <dgm:cxn modelId="{6F0CC137-F1BC-4F35-A2D9-3497725A613D}" type="presParOf" srcId="{377500C0-37DE-485F-937E-333BE12B213B}" destId="{6BF6CA9B-8726-4125-BDAD-0C0104CBEE05}" srcOrd="8" destOrd="0" presId="urn:microsoft.com/office/officeart/2005/8/layout/vList2"/>
    <dgm:cxn modelId="{3307C0CF-77BE-49E3-ABA2-517CBF4DF63C}" type="presParOf" srcId="{377500C0-37DE-485F-937E-333BE12B213B}" destId="{D0911E58-066D-4406-B651-5A9EF0DE3804}" srcOrd="9"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3D9244-684D-42A9-8BF9-D83C072939F5}">
      <dsp:nvSpPr>
        <dsp:cNvPr id="0" name=""/>
        <dsp:cNvSpPr/>
      </dsp:nvSpPr>
      <dsp:spPr>
        <a:xfrm>
          <a:off x="0" y="624114"/>
          <a:ext cx="6291714" cy="1383342"/>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it-IT" sz="2300" kern="1200" dirty="0"/>
            <a:t>Perché </a:t>
          </a:r>
          <a:r>
            <a:rPr lang="it-IT" sz="2300" b="1" kern="1200" dirty="0"/>
            <a:t>nel corso della nostra vita siamo immersi </a:t>
          </a:r>
          <a:r>
            <a:rPr lang="it-IT" sz="2300" kern="1200" dirty="0"/>
            <a:t>nel diritto e ogni nostra azione ha rilevanza, sotto molteplici profili, per l’universo giuridico.</a:t>
          </a:r>
          <a:endParaRPr lang="en-US" sz="2300" kern="1200" dirty="0"/>
        </a:p>
      </dsp:txBody>
      <dsp:txXfrm>
        <a:off x="67529" y="691643"/>
        <a:ext cx="6156656" cy="1248284"/>
      </dsp:txXfrm>
    </dsp:sp>
    <dsp:sp modelId="{464E2B0D-76B5-432E-B8A0-08733B895AAA}">
      <dsp:nvSpPr>
        <dsp:cNvPr id="0" name=""/>
        <dsp:cNvSpPr/>
      </dsp:nvSpPr>
      <dsp:spPr>
        <a:xfrm>
          <a:off x="0" y="2073696"/>
          <a:ext cx="6291714" cy="1383342"/>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it-IT" sz="2300" kern="1200" dirty="0"/>
            <a:t>Cosa è il </a:t>
          </a:r>
          <a:r>
            <a:rPr lang="it-IT" sz="2300" b="1" kern="1200" dirty="0"/>
            <a:t>diritto</a:t>
          </a:r>
          <a:r>
            <a:rPr lang="it-IT" sz="2300" kern="1200" dirty="0"/>
            <a:t>? </a:t>
          </a:r>
        </a:p>
        <a:p>
          <a:pPr marL="0" marR="0" lvl="0" indent="0" algn="l" defTabSz="914400" eaLnBrk="1" fontAlgn="auto" latinLnBrk="0" hangingPunct="1">
            <a:lnSpc>
              <a:spcPct val="100000"/>
            </a:lnSpc>
            <a:spcBef>
              <a:spcPct val="0"/>
            </a:spcBef>
            <a:spcAft>
              <a:spcPts val="0"/>
            </a:spcAft>
            <a:buClrTx/>
            <a:buSzTx/>
            <a:buFontTx/>
            <a:buNone/>
            <a:tabLst/>
            <a:defRPr/>
          </a:pPr>
          <a:r>
            <a:rPr lang="it-IT" sz="2300" kern="1200" dirty="0"/>
            <a:t>Il diritto è </a:t>
          </a:r>
          <a:r>
            <a:rPr lang="it-IT" sz="2300" b="1" kern="1200" dirty="0"/>
            <a:t>l’insieme delle regole che consentono alla società di vivere pacificamente.</a:t>
          </a:r>
          <a:endParaRPr lang="en-US" sz="2300" kern="1200" dirty="0"/>
        </a:p>
      </dsp:txBody>
      <dsp:txXfrm>
        <a:off x="67529" y="2141225"/>
        <a:ext cx="6156656" cy="1248284"/>
      </dsp:txXfrm>
    </dsp:sp>
    <dsp:sp modelId="{C85E78AA-0773-456B-A242-FDEFDFE1AE5A}">
      <dsp:nvSpPr>
        <dsp:cNvPr id="0" name=""/>
        <dsp:cNvSpPr/>
      </dsp:nvSpPr>
      <dsp:spPr>
        <a:xfrm>
          <a:off x="0" y="3523278"/>
          <a:ext cx="6291714" cy="1383342"/>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err="1"/>
            <a:t>Sociologicamente</a:t>
          </a:r>
          <a:r>
            <a:rPr lang="en-US" sz="2300" kern="1200" dirty="0"/>
            <a:t>, è un </a:t>
          </a:r>
          <a:r>
            <a:rPr lang="it-IT" sz="2300" b="1" kern="1200" dirty="0"/>
            <a:t>fenomeno sociale </a:t>
          </a:r>
          <a:r>
            <a:rPr lang="it-IT" sz="2300" kern="1200" dirty="0"/>
            <a:t>che consente la vita associata.</a:t>
          </a:r>
          <a:endParaRPr lang="en-US" sz="2300" kern="1200" dirty="0"/>
        </a:p>
      </dsp:txBody>
      <dsp:txXfrm>
        <a:off x="67529" y="3590807"/>
        <a:ext cx="6156656" cy="124828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E9455E-1518-4576-87D2-49B41B9223E0}">
      <dsp:nvSpPr>
        <dsp:cNvPr id="0" name=""/>
        <dsp:cNvSpPr/>
      </dsp:nvSpPr>
      <dsp:spPr>
        <a:xfrm>
          <a:off x="0" y="548446"/>
          <a:ext cx="10515600" cy="731262"/>
        </a:xfrm>
        <a:prstGeom prst="notchedRightArrow">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8C1400E-289F-4E02-ADC8-2BB76E9C2A9A}">
      <dsp:nvSpPr>
        <dsp:cNvPr id="0" name=""/>
        <dsp:cNvSpPr/>
      </dsp:nvSpPr>
      <dsp:spPr>
        <a:xfrm>
          <a:off x="4736" y="0"/>
          <a:ext cx="2278208" cy="7312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464" tIns="156464" rIns="156464" bIns="156464" numCol="1" spcCol="1270" anchor="b" anchorCtr="0">
          <a:noAutofit/>
        </a:bodyPr>
        <a:lstStyle/>
        <a:p>
          <a:pPr marL="0" lvl="0" indent="0" algn="ctr" defTabSz="977900">
            <a:lnSpc>
              <a:spcPct val="90000"/>
            </a:lnSpc>
            <a:spcBef>
              <a:spcPct val="0"/>
            </a:spcBef>
            <a:spcAft>
              <a:spcPct val="35000"/>
            </a:spcAft>
            <a:buNone/>
          </a:pPr>
          <a:r>
            <a:rPr lang="it-IT" sz="2200" kern="1200" dirty="0"/>
            <a:t>Stato di natura</a:t>
          </a:r>
        </a:p>
      </dsp:txBody>
      <dsp:txXfrm>
        <a:off x="4736" y="0"/>
        <a:ext cx="2278208" cy="731262"/>
      </dsp:txXfrm>
    </dsp:sp>
    <dsp:sp modelId="{509279C9-0DC9-4567-80FD-BEA80A85450A}">
      <dsp:nvSpPr>
        <dsp:cNvPr id="0" name=""/>
        <dsp:cNvSpPr/>
      </dsp:nvSpPr>
      <dsp:spPr>
        <a:xfrm>
          <a:off x="1052433" y="822670"/>
          <a:ext cx="182815" cy="182815"/>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4AD27D5-AAEC-42AB-9689-17F5B7CCF722}">
      <dsp:nvSpPr>
        <dsp:cNvPr id="0" name=""/>
        <dsp:cNvSpPr/>
      </dsp:nvSpPr>
      <dsp:spPr>
        <a:xfrm>
          <a:off x="2396855" y="1096893"/>
          <a:ext cx="2278208" cy="7312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464" tIns="156464" rIns="156464" bIns="156464" numCol="1" spcCol="1270" anchor="t" anchorCtr="0">
          <a:noAutofit/>
        </a:bodyPr>
        <a:lstStyle/>
        <a:p>
          <a:pPr marL="0" lvl="0" indent="0" algn="ctr" defTabSz="977900">
            <a:lnSpc>
              <a:spcPct val="90000"/>
            </a:lnSpc>
            <a:spcBef>
              <a:spcPct val="0"/>
            </a:spcBef>
            <a:spcAft>
              <a:spcPct val="35000"/>
            </a:spcAft>
            <a:buNone/>
          </a:pPr>
          <a:r>
            <a:rPr lang="it-IT" sz="2200" kern="1200" dirty="0"/>
            <a:t>Patto sociale</a:t>
          </a:r>
        </a:p>
      </dsp:txBody>
      <dsp:txXfrm>
        <a:off x="2396855" y="1096893"/>
        <a:ext cx="2278208" cy="731262"/>
      </dsp:txXfrm>
    </dsp:sp>
    <dsp:sp modelId="{CB2B5A2F-64E7-4BE3-8C38-0CCA97DCED28}">
      <dsp:nvSpPr>
        <dsp:cNvPr id="0" name=""/>
        <dsp:cNvSpPr/>
      </dsp:nvSpPr>
      <dsp:spPr>
        <a:xfrm>
          <a:off x="3444552" y="822670"/>
          <a:ext cx="182815" cy="182815"/>
        </a:xfrm>
        <a:prstGeom prst="ellipse">
          <a:avLst/>
        </a:prstGeom>
        <a:solidFill>
          <a:schemeClr val="accent4">
            <a:hueOff val="3266964"/>
            <a:satOff val="-13592"/>
            <a:lumOff val="32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B35AFB-348F-4E56-B454-43D9B78EF849}">
      <dsp:nvSpPr>
        <dsp:cNvPr id="0" name=""/>
        <dsp:cNvSpPr/>
      </dsp:nvSpPr>
      <dsp:spPr>
        <a:xfrm>
          <a:off x="4788975" y="0"/>
          <a:ext cx="2278208" cy="7312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464" tIns="156464" rIns="156464" bIns="156464" numCol="1" spcCol="1270" anchor="b" anchorCtr="0">
          <a:noAutofit/>
        </a:bodyPr>
        <a:lstStyle/>
        <a:p>
          <a:pPr marL="0" lvl="0" indent="0" algn="ctr" defTabSz="977900">
            <a:lnSpc>
              <a:spcPct val="90000"/>
            </a:lnSpc>
            <a:spcBef>
              <a:spcPct val="0"/>
            </a:spcBef>
            <a:spcAft>
              <a:spcPct val="35000"/>
            </a:spcAft>
            <a:buNone/>
          </a:pPr>
          <a:r>
            <a:rPr lang="it-IT" sz="2200" kern="1200" dirty="0"/>
            <a:t>Diritto</a:t>
          </a:r>
        </a:p>
      </dsp:txBody>
      <dsp:txXfrm>
        <a:off x="4788975" y="0"/>
        <a:ext cx="2278208" cy="731262"/>
      </dsp:txXfrm>
    </dsp:sp>
    <dsp:sp modelId="{B32A9A75-A1AC-462B-8DA1-676533B31FDA}">
      <dsp:nvSpPr>
        <dsp:cNvPr id="0" name=""/>
        <dsp:cNvSpPr/>
      </dsp:nvSpPr>
      <dsp:spPr>
        <a:xfrm>
          <a:off x="5836671" y="822670"/>
          <a:ext cx="182815" cy="182815"/>
        </a:xfrm>
        <a:prstGeom prst="ellipse">
          <a:avLst/>
        </a:prstGeom>
        <a:solidFill>
          <a:schemeClr val="accent4">
            <a:hueOff val="6533927"/>
            <a:satOff val="-27185"/>
            <a:lumOff val="64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8B6C299-88EB-4642-A8B3-CB28B7C925EB}">
      <dsp:nvSpPr>
        <dsp:cNvPr id="0" name=""/>
        <dsp:cNvSpPr/>
      </dsp:nvSpPr>
      <dsp:spPr>
        <a:xfrm>
          <a:off x="7181094" y="1096893"/>
          <a:ext cx="2278208" cy="7312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464" tIns="156464" rIns="156464" bIns="156464" numCol="1" spcCol="1270" anchor="t" anchorCtr="0">
          <a:noAutofit/>
        </a:bodyPr>
        <a:lstStyle/>
        <a:p>
          <a:pPr marL="0" lvl="0" indent="0" algn="ctr" defTabSz="977900">
            <a:lnSpc>
              <a:spcPct val="90000"/>
            </a:lnSpc>
            <a:spcBef>
              <a:spcPct val="0"/>
            </a:spcBef>
            <a:spcAft>
              <a:spcPct val="35000"/>
            </a:spcAft>
            <a:buNone/>
          </a:pPr>
          <a:r>
            <a:rPr lang="it-IT" sz="2200" i="0" kern="1200" dirty="0"/>
            <a:t>«Stato di diritto»</a:t>
          </a:r>
        </a:p>
      </dsp:txBody>
      <dsp:txXfrm>
        <a:off x="7181094" y="1096893"/>
        <a:ext cx="2278208" cy="731262"/>
      </dsp:txXfrm>
    </dsp:sp>
    <dsp:sp modelId="{89605673-9265-4FD3-8432-50F675F78F50}">
      <dsp:nvSpPr>
        <dsp:cNvPr id="0" name=""/>
        <dsp:cNvSpPr/>
      </dsp:nvSpPr>
      <dsp:spPr>
        <a:xfrm>
          <a:off x="8228791" y="822670"/>
          <a:ext cx="182815" cy="182815"/>
        </a:xfrm>
        <a:prstGeom prst="ellipse">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A15128-A1A2-4953-BFF8-86F7927AA1EB}">
      <dsp:nvSpPr>
        <dsp:cNvPr id="0" name=""/>
        <dsp:cNvSpPr/>
      </dsp:nvSpPr>
      <dsp:spPr>
        <a:xfrm>
          <a:off x="1102058" y="1155121"/>
          <a:ext cx="877987" cy="87798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it-IT" sz="2200" kern="1200" dirty="0"/>
            <a:t>Fonti</a:t>
          </a:r>
        </a:p>
      </dsp:txBody>
      <dsp:txXfrm>
        <a:off x="1230636" y="1283699"/>
        <a:ext cx="620831" cy="620831"/>
      </dsp:txXfrm>
    </dsp:sp>
    <dsp:sp modelId="{78109AED-67D3-488A-B23C-EC11D2B7FA5A}">
      <dsp:nvSpPr>
        <dsp:cNvPr id="0" name=""/>
        <dsp:cNvSpPr/>
      </dsp:nvSpPr>
      <dsp:spPr>
        <a:xfrm rot="16200000">
          <a:off x="1408453" y="996884"/>
          <a:ext cx="265196" cy="51275"/>
        </a:xfrm>
        <a:custGeom>
          <a:avLst/>
          <a:gdLst/>
          <a:ahLst/>
          <a:cxnLst/>
          <a:rect l="0" t="0" r="0" b="0"/>
          <a:pathLst>
            <a:path>
              <a:moveTo>
                <a:pt x="0" y="25637"/>
              </a:moveTo>
              <a:lnTo>
                <a:pt x="265196" y="25637"/>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1534422" y="1015893"/>
        <a:ext cx="13259" cy="13259"/>
      </dsp:txXfrm>
    </dsp:sp>
    <dsp:sp modelId="{148432B6-3EE2-47F1-877E-5465AAE6D552}">
      <dsp:nvSpPr>
        <dsp:cNvPr id="0" name=""/>
        <dsp:cNvSpPr/>
      </dsp:nvSpPr>
      <dsp:spPr>
        <a:xfrm>
          <a:off x="1102058" y="11937"/>
          <a:ext cx="877987" cy="877987"/>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it-IT" sz="800" kern="1200" dirty="0"/>
            <a:t>Costituzione</a:t>
          </a:r>
        </a:p>
      </dsp:txBody>
      <dsp:txXfrm>
        <a:off x="1230636" y="140515"/>
        <a:ext cx="620831" cy="620831"/>
      </dsp:txXfrm>
    </dsp:sp>
    <dsp:sp modelId="{C357278D-62AC-4BA9-8311-6B8664B6DEBF}">
      <dsp:nvSpPr>
        <dsp:cNvPr id="0" name=""/>
        <dsp:cNvSpPr/>
      </dsp:nvSpPr>
      <dsp:spPr>
        <a:xfrm rot="19800000">
          <a:off x="1903467" y="1282680"/>
          <a:ext cx="265196" cy="51275"/>
        </a:xfrm>
        <a:custGeom>
          <a:avLst/>
          <a:gdLst/>
          <a:ahLst/>
          <a:cxnLst/>
          <a:rect l="0" t="0" r="0" b="0"/>
          <a:pathLst>
            <a:path>
              <a:moveTo>
                <a:pt x="0" y="25637"/>
              </a:moveTo>
              <a:lnTo>
                <a:pt x="265196" y="25637"/>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2029435" y="1301689"/>
        <a:ext cx="13259" cy="13259"/>
      </dsp:txXfrm>
    </dsp:sp>
    <dsp:sp modelId="{E48A961C-3050-415A-AB67-E96CA296E70A}">
      <dsp:nvSpPr>
        <dsp:cNvPr id="0" name=""/>
        <dsp:cNvSpPr/>
      </dsp:nvSpPr>
      <dsp:spPr>
        <a:xfrm>
          <a:off x="2092084" y="583529"/>
          <a:ext cx="877987" cy="877987"/>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it-IT" sz="800" kern="1200" dirty="0"/>
            <a:t>Convenzioni internazionali</a:t>
          </a:r>
        </a:p>
      </dsp:txBody>
      <dsp:txXfrm>
        <a:off x="2220662" y="712107"/>
        <a:ext cx="620831" cy="620831"/>
      </dsp:txXfrm>
    </dsp:sp>
    <dsp:sp modelId="{E95A6007-1839-43CC-9A0A-B46FB709BE5B}">
      <dsp:nvSpPr>
        <dsp:cNvPr id="0" name=""/>
        <dsp:cNvSpPr/>
      </dsp:nvSpPr>
      <dsp:spPr>
        <a:xfrm rot="1800000">
          <a:off x="1903467" y="1854273"/>
          <a:ext cx="265196" cy="51275"/>
        </a:xfrm>
        <a:custGeom>
          <a:avLst/>
          <a:gdLst/>
          <a:ahLst/>
          <a:cxnLst/>
          <a:rect l="0" t="0" r="0" b="0"/>
          <a:pathLst>
            <a:path>
              <a:moveTo>
                <a:pt x="0" y="25637"/>
              </a:moveTo>
              <a:lnTo>
                <a:pt x="265196" y="25637"/>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2029435" y="1873281"/>
        <a:ext cx="13259" cy="13259"/>
      </dsp:txXfrm>
    </dsp:sp>
    <dsp:sp modelId="{F6415E44-67B2-4ED2-AEB0-1647894F8CC6}">
      <dsp:nvSpPr>
        <dsp:cNvPr id="0" name=""/>
        <dsp:cNvSpPr/>
      </dsp:nvSpPr>
      <dsp:spPr>
        <a:xfrm>
          <a:off x="2092084" y="1726713"/>
          <a:ext cx="877987" cy="877987"/>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it-IT" sz="800" kern="1200" dirty="0"/>
            <a:t>Leggi (statali e regionali)</a:t>
          </a:r>
        </a:p>
      </dsp:txBody>
      <dsp:txXfrm>
        <a:off x="2220662" y="1855291"/>
        <a:ext cx="620831" cy="620831"/>
      </dsp:txXfrm>
    </dsp:sp>
    <dsp:sp modelId="{32FCB019-CC47-4091-8408-95FFEDC75B02}">
      <dsp:nvSpPr>
        <dsp:cNvPr id="0" name=""/>
        <dsp:cNvSpPr/>
      </dsp:nvSpPr>
      <dsp:spPr>
        <a:xfrm rot="5400000">
          <a:off x="1408453" y="2140069"/>
          <a:ext cx="265196" cy="51275"/>
        </a:xfrm>
        <a:custGeom>
          <a:avLst/>
          <a:gdLst/>
          <a:ahLst/>
          <a:cxnLst/>
          <a:rect l="0" t="0" r="0" b="0"/>
          <a:pathLst>
            <a:path>
              <a:moveTo>
                <a:pt x="0" y="25637"/>
              </a:moveTo>
              <a:lnTo>
                <a:pt x="265196" y="25637"/>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1534422" y="2159077"/>
        <a:ext cx="13259" cy="13259"/>
      </dsp:txXfrm>
    </dsp:sp>
    <dsp:sp modelId="{3FC7A855-DB77-4EF0-BF3A-70E7C512D957}">
      <dsp:nvSpPr>
        <dsp:cNvPr id="0" name=""/>
        <dsp:cNvSpPr/>
      </dsp:nvSpPr>
      <dsp:spPr>
        <a:xfrm>
          <a:off x="1102058" y="2298305"/>
          <a:ext cx="877987" cy="877987"/>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it-IT" sz="800" kern="1200" dirty="0"/>
            <a:t>Consuetudini</a:t>
          </a:r>
        </a:p>
      </dsp:txBody>
      <dsp:txXfrm>
        <a:off x="1230636" y="2426883"/>
        <a:ext cx="620831" cy="620831"/>
      </dsp:txXfrm>
    </dsp:sp>
    <dsp:sp modelId="{A5A179E0-8D6F-4C66-B77E-D7F35955BCBD}">
      <dsp:nvSpPr>
        <dsp:cNvPr id="0" name=""/>
        <dsp:cNvSpPr/>
      </dsp:nvSpPr>
      <dsp:spPr>
        <a:xfrm rot="9000000">
          <a:off x="913440" y="1854273"/>
          <a:ext cx="265196" cy="51275"/>
        </a:xfrm>
        <a:custGeom>
          <a:avLst/>
          <a:gdLst/>
          <a:ahLst/>
          <a:cxnLst/>
          <a:rect l="0" t="0" r="0" b="0"/>
          <a:pathLst>
            <a:path>
              <a:moveTo>
                <a:pt x="0" y="25637"/>
              </a:moveTo>
              <a:lnTo>
                <a:pt x="265196" y="25637"/>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rot="10800000">
        <a:off x="1039408" y="1873281"/>
        <a:ext cx="13259" cy="13259"/>
      </dsp:txXfrm>
    </dsp:sp>
    <dsp:sp modelId="{24F3E3BE-BFE7-46EC-93B3-96BCF2C89575}">
      <dsp:nvSpPr>
        <dsp:cNvPr id="0" name=""/>
        <dsp:cNvSpPr/>
      </dsp:nvSpPr>
      <dsp:spPr>
        <a:xfrm>
          <a:off x="112031" y="1726713"/>
          <a:ext cx="877987" cy="877987"/>
        </a:xfrm>
        <a:prstGeom prst="ellipse">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it-IT" sz="800" kern="1200" dirty="0"/>
            <a:t>Regolamenti</a:t>
          </a:r>
        </a:p>
      </dsp:txBody>
      <dsp:txXfrm>
        <a:off x="240609" y="1855291"/>
        <a:ext cx="620831" cy="620831"/>
      </dsp:txXfrm>
    </dsp:sp>
    <dsp:sp modelId="{1F1B6608-26DB-4B0B-8244-B2D5CEAB8608}">
      <dsp:nvSpPr>
        <dsp:cNvPr id="0" name=""/>
        <dsp:cNvSpPr/>
      </dsp:nvSpPr>
      <dsp:spPr>
        <a:xfrm rot="12639312">
          <a:off x="936358" y="1282416"/>
          <a:ext cx="244104" cy="51275"/>
        </a:xfrm>
        <a:custGeom>
          <a:avLst/>
          <a:gdLst/>
          <a:ahLst/>
          <a:cxnLst/>
          <a:rect l="0" t="0" r="0" b="0"/>
          <a:pathLst>
            <a:path>
              <a:moveTo>
                <a:pt x="0" y="25637"/>
              </a:moveTo>
              <a:lnTo>
                <a:pt x="244104" y="25637"/>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rot="10800000">
        <a:off x="1052308" y="1301951"/>
        <a:ext cx="12205" cy="12205"/>
      </dsp:txXfrm>
    </dsp:sp>
    <dsp:sp modelId="{BFABBDC1-1C67-4409-929D-D91B9DAB299A}">
      <dsp:nvSpPr>
        <dsp:cNvPr id="0" name=""/>
        <dsp:cNvSpPr/>
      </dsp:nvSpPr>
      <dsp:spPr>
        <a:xfrm>
          <a:off x="136776" y="582999"/>
          <a:ext cx="877987" cy="877987"/>
        </a:xfrm>
        <a:prstGeom prst="ellips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it-IT" sz="800" kern="1200" dirty="0"/>
            <a:t>Norme europee</a:t>
          </a:r>
        </a:p>
      </dsp:txBody>
      <dsp:txXfrm>
        <a:off x="265354" y="711577"/>
        <a:ext cx="620831" cy="62083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81DFB3-202C-4F6A-AD96-5C3C30C06E8F}">
      <dsp:nvSpPr>
        <dsp:cNvPr id="0" name=""/>
        <dsp:cNvSpPr/>
      </dsp:nvSpPr>
      <dsp:spPr>
        <a:xfrm>
          <a:off x="623384" y="67"/>
          <a:ext cx="1241908" cy="745144"/>
        </a:xfrm>
        <a:prstGeom prst="rect">
          <a:avLst/>
        </a:prstGeom>
        <a:gradFill rotWithShape="0">
          <a:gsLst>
            <a:gs pos="0">
              <a:schemeClr val="accent5">
                <a:shade val="50000"/>
                <a:hueOff val="0"/>
                <a:satOff val="0"/>
                <a:lumOff val="0"/>
                <a:alphaOff val="0"/>
                <a:satMod val="103000"/>
                <a:lumMod val="102000"/>
                <a:tint val="94000"/>
              </a:schemeClr>
            </a:gs>
            <a:gs pos="50000">
              <a:schemeClr val="accent5">
                <a:shade val="50000"/>
                <a:hueOff val="0"/>
                <a:satOff val="0"/>
                <a:lumOff val="0"/>
                <a:alphaOff val="0"/>
                <a:satMod val="110000"/>
                <a:lumMod val="100000"/>
                <a:shade val="100000"/>
              </a:schemeClr>
            </a:gs>
            <a:gs pos="100000">
              <a:schemeClr val="accent5">
                <a:shade val="50000"/>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it-IT" sz="1500" kern="1200" dirty="0"/>
            <a:t>Stato minimo</a:t>
          </a:r>
        </a:p>
      </dsp:txBody>
      <dsp:txXfrm>
        <a:off x="623384" y="67"/>
        <a:ext cx="1241908" cy="745144"/>
      </dsp:txXfrm>
    </dsp:sp>
    <dsp:sp modelId="{A0EFA28F-50CE-4826-AEFE-40F1B4E53CB8}">
      <dsp:nvSpPr>
        <dsp:cNvPr id="0" name=""/>
        <dsp:cNvSpPr/>
      </dsp:nvSpPr>
      <dsp:spPr>
        <a:xfrm>
          <a:off x="623384" y="869402"/>
          <a:ext cx="1241908" cy="745144"/>
        </a:xfrm>
        <a:prstGeom prst="rect">
          <a:avLst/>
        </a:prstGeom>
        <a:gradFill rotWithShape="0">
          <a:gsLst>
            <a:gs pos="0">
              <a:schemeClr val="accent5">
                <a:shade val="50000"/>
                <a:hueOff val="111419"/>
                <a:satOff val="2985"/>
                <a:lumOff val="13151"/>
                <a:alphaOff val="0"/>
                <a:satMod val="103000"/>
                <a:lumMod val="102000"/>
                <a:tint val="94000"/>
              </a:schemeClr>
            </a:gs>
            <a:gs pos="50000">
              <a:schemeClr val="accent5">
                <a:shade val="50000"/>
                <a:hueOff val="111419"/>
                <a:satOff val="2985"/>
                <a:lumOff val="13151"/>
                <a:alphaOff val="0"/>
                <a:satMod val="110000"/>
                <a:lumMod val="100000"/>
                <a:shade val="100000"/>
              </a:schemeClr>
            </a:gs>
            <a:gs pos="100000">
              <a:schemeClr val="accent5">
                <a:shade val="50000"/>
                <a:hueOff val="111419"/>
                <a:satOff val="2985"/>
                <a:lumOff val="13151"/>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it-IT" sz="1500" kern="1200" dirty="0"/>
            <a:t>Stato osservatore</a:t>
          </a:r>
        </a:p>
      </dsp:txBody>
      <dsp:txXfrm>
        <a:off x="623384" y="869402"/>
        <a:ext cx="1241908" cy="745144"/>
      </dsp:txXfrm>
    </dsp:sp>
    <dsp:sp modelId="{7813D4BF-3B11-4025-AFC8-3BEFBD9B70AA}">
      <dsp:nvSpPr>
        <dsp:cNvPr id="0" name=""/>
        <dsp:cNvSpPr/>
      </dsp:nvSpPr>
      <dsp:spPr>
        <a:xfrm>
          <a:off x="623384" y="1738738"/>
          <a:ext cx="1241908" cy="745144"/>
        </a:xfrm>
        <a:prstGeom prst="rect">
          <a:avLst/>
        </a:prstGeom>
        <a:gradFill rotWithShape="0">
          <a:gsLst>
            <a:gs pos="0">
              <a:schemeClr val="accent5">
                <a:shade val="50000"/>
                <a:hueOff val="222839"/>
                <a:satOff val="5970"/>
                <a:lumOff val="26302"/>
                <a:alphaOff val="0"/>
                <a:satMod val="103000"/>
                <a:lumMod val="102000"/>
                <a:tint val="94000"/>
              </a:schemeClr>
            </a:gs>
            <a:gs pos="50000">
              <a:schemeClr val="accent5">
                <a:shade val="50000"/>
                <a:hueOff val="222839"/>
                <a:satOff val="5970"/>
                <a:lumOff val="26302"/>
                <a:alphaOff val="0"/>
                <a:satMod val="110000"/>
                <a:lumMod val="100000"/>
                <a:shade val="100000"/>
              </a:schemeClr>
            </a:gs>
            <a:gs pos="100000">
              <a:schemeClr val="accent5">
                <a:shade val="50000"/>
                <a:hueOff val="222839"/>
                <a:satOff val="5970"/>
                <a:lumOff val="26302"/>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it-IT" sz="1500" kern="1200" dirty="0"/>
            <a:t>Stato «arbitro» o mediatore</a:t>
          </a:r>
        </a:p>
      </dsp:txBody>
      <dsp:txXfrm>
        <a:off x="623384" y="1738738"/>
        <a:ext cx="1241908" cy="745144"/>
      </dsp:txXfrm>
    </dsp:sp>
    <dsp:sp modelId="{EA959E09-5E7F-4BF2-ADA1-6A3BDB377818}">
      <dsp:nvSpPr>
        <dsp:cNvPr id="0" name=""/>
        <dsp:cNvSpPr/>
      </dsp:nvSpPr>
      <dsp:spPr>
        <a:xfrm>
          <a:off x="623384" y="2608074"/>
          <a:ext cx="1241908" cy="745144"/>
        </a:xfrm>
        <a:prstGeom prst="rect">
          <a:avLst/>
        </a:prstGeom>
        <a:gradFill rotWithShape="0">
          <a:gsLst>
            <a:gs pos="0">
              <a:schemeClr val="accent5">
                <a:shade val="50000"/>
                <a:hueOff val="334258"/>
                <a:satOff val="8955"/>
                <a:lumOff val="39453"/>
                <a:alphaOff val="0"/>
                <a:satMod val="103000"/>
                <a:lumMod val="102000"/>
                <a:tint val="94000"/>
              </a:schemeClr>
            </a:gs>
            <a:gs pos="50000">
              <a:schemeClr val="accent5">
                <a:shade val="50000"/>
                <a:hueOff val="334258"/>
                <a:satOff val="8955"/>
                <a:lumOff val="39453"/>
                <a:alphaOff val="0"/>
                <a:satMod val="110000"/>
                <a:lumMod val="100000"/>
                <a:shade val="100000"/>
              </a:schemeClr>
            </a:gs>
            <a:gs pos="100000">
              <a:schemeClr val="accent5">
                <a:shade val="50000"/>
                <a:hueOff val="334258"/>
                <a:satOff val="8955"/>
                <a:lumOff val="39453"/>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it-IT" sz="1500" kern="1200" dirty="0"/>
            <a:t>Stato ausiliatore</a:t>
          </a:r>
        </a:p>
      </dsp:txBody>
      <dsp:txXfrm>
        <a:off x="623384" y="2608074"/>
        <a:ext cx="1241908" cy="745144"/>
      </dsp:txXfrm>
    </dsp:sp>
    <dsp:sp modelId="{AA7D2F20-F2F5-4BC8-ACE8-85668A30D37E}">
      <dsp:nvSpPr>
        <dsp:cNvPr id="0" name=""/>
        <dsp:cNvSpPr/>
      </dsp:nvSpPr>
      <dsp:spPr>
        <a:xfrm>
          <a:off x="623384" y="3477410"/>
          <a:ext cx="1241908" cy="745144"/>
        </a:xfrm>
        <a:prstGeom prst="rect">
          <a:avLst/>
        </a:prstGeom>
        <a:gradFill rotWithShape="0">
          <a:gsLst>
            <a:gs pos="0">
              <a:schemeClr val="accent5">
                <a:shade val="50000"/>
                <a:hueOff val="222839"/>
                <a:satOff val="5970"/>
                <a:lumOff val="26302"/>
                <a:alphaOff val="0"/>
                <a:satMod val="103000"/>
                <a:lumMod val="102000"/>
                <a:tint val="94000"/>
              </a:schemeClr>
            </a:gs>
            <a:gs pos="50000">
              <a:schemeClr val="accent5">
                <a:shade val="50000"/>
                <a:hueOff val="222839"/>
                <a:satOff val="5970"/>
                <a:lumOff val="26302"/>
                <a:alphaOff val="0"/>
                <a:satMod val="110000"/>
                <a:lumMod val="100000"/>
                <a:shade val="100000"/>
              </a:schemeClr>
            </a:gs>
            <a:gs pos="100000">
              <a:schemeClr val="accent5">
                <a:shade val="50000"/>
                <a:hueOff val="222839"/>
                <a:satOff val="5970"/>
                <a:lumOff val="26302"/>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it-IT" sz="1500" kern="1200" dirty="0"/>
            <a:t>Stato paternalista</a:t>
          </a:r>
        </a:p>
      </dsp:txBody>
      <dsp:txXfrm>
        <a:off x="623384" y="3477410"/>
        <a:ext cx="1241908" cy="745144"/>
      </dsp:txXfrm>
    </dsp:sp>
    <dsp:sp modelId="{A604997A-F93C-49DA-8A48-9A4F4E0FB6AD}">
      <dsp:nvSpPr>
        <dsp:cNvPr id="0" name=""/>
        <dsp:cNvSpPr/>
      </dsp:nvSpPr>
      <dsp:spPr>
        <a:xfrm>
          <a:off x="623384" y="4346745"/>
          <a:ext cx="1241908" cy="745144"/>
        </a:xfrm>
        <a:prstGeom prst="rect">
          <a:avLst/>
        </a:prstGeom>
        <a:gradFill rotWithShape="0">
          <a:gsLst>
            <a:gs pos="0">
              <a:schemeClr val="accent5">
                <a:shade val="50000"/>
                <a:hueOff val="111419"/>
                <a:satOff val="2985"/>
                <a:lumOff val="13151"/>
                <a:alphaOff val="0"/>
                <a:satMod val="103000"/>
                <a:lumMod val="102000"/>
                <a:tint val="94000"/>
              </a:schemeClr>
            </a:gs>
            <a:gs pos="50000">
              <a:schemeClr val="accent5">
                <a:shade val="50000"/>
                <a:hueOff val="111419"/>
                <a:satOff val="2985"/>
                <a:lumOff val="13151"/>
                <a:alphaOff val="0"/>
                <a:satMod val="110000"/>
                <a:lumMod val="100000"/>
                <a:shade val="100000"/>
              </a:schemeClr>
            </a:gs>
            <a:gs pos="100000">
              <a:schemeClr val="accent5">
                <a:shade val="50000"/>
                <a:hueOff val="111419"/>
                <a:satOff val="2985"/>
                <a:lumOff val="13151"/>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it-IT" sz="1500" kern="1200" dirty="0"/>
            <a:t>Stato interventore</a:t>
          </a:r>
        </a:p>
      </dsp:txBody>
      <dsp:txXfrm>
        <a:off x="623384" y="4346745"/>
        <a:ext cx="1241908" cy="74514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B1EBEE-77D4-4117-8BB9-1529B9DBBF1F}">
      <dsp:nvSpPr>
        <dsp:cNvPr id="0" name=""/>
        <dsp:cNvSpPr/>
      </dsp:nvSpPr>
      <dsp:spPr>
        <a:xfrm>
          <a:off x="0" y="0"/>
          <a:ext cx="6105547" cy="783240"/>
        </a:xfrm>
        <a:prstGeom prst="roundRect">
          <a:avLst>
            <a:gd name="adj" fmla="val 10000"/>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it-IT" sz="1100" kern="1200" dirty="0"/>
            <a:t>Abdicazione del Re e suo figlio Umberto di Savoia Luogotenente generale del Regno. Decreto legge luogotenenziale 25 giugno 1944, n. 151 indizione elezioni a suffragio universale, diretto e segreto per "</a:t>
          </a:r>
          <a:r>
            <a:rPr lang="it-IT" sz="1100" i="1" kern="1200" dirty="0"/>
            <a:t>una Assemblea Costituente per deliberare la nuova costituzione dello Stato</a:t>
          </a:r>
          <a:r>
            <a:rPr lang="it-IT" sz="1100" kern="1200" dirty="0"/>
            <a:t>".</a:t>
          </a:r>
        </a:p>
      </dsp:txBody>
      <dsp:txXfrm>
        <a:off x="22940" y="22940"/>
        <a:ext cx="5168730" cy="737360"/>
      </dsp:txXfrm>
    </dsp:sp>
    <dsp:sp modelId="{A40C0664-8292-4C7E-84A9-80D3A3007F91}">
      <dsp:nvSpPr>
        <dsp:cNvPr id="0" name=""/>
        <dsp:cNvSpPr/>
      </dsp:nvSpPr>
      <dsp:spPr>
        <a:xfrm>
          <a:off x="455933" y="892024"/>
          <a:ext cx="6105547" cy="783240"/>
        </a:xfrm>
        <a:prstGeom prst="roundRect">
          <a:avLst>
            <a:gd name="adj" fmla="val 10000"/>
          </a:avLst>
        </a:prstGeom>
        <a:solidFill>
          <a:schemeClr val="accent5">
            <a:hueOff val="-1689636"/>
            <a:satOff val="-4355"/>
            <a:lumOff val="-2941"/>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it-IT" sz="1100" kern="1200" dirty="0"/>
            <a:t>Decreto legislativo luogotenenziale 16 marzo 1946, n. 98 indisse un referendum popolare per la decisione sulla forma istituzionale dello Stato. Il Referendum del 2 giugno 1946 proclamò la repubblica. Contestualmente si svolsero le elezioni. Per tutta la durata fu presidente Alcide De Gasperi.</a:t>
          </a:r>
        </a:p>
      </dsp:txBody>
      <dsp:txXfrm>
        <a:off x="478873" y="914964"/>
        <a:ext cx="5094626" cy="737360"/>
      </dsp:txXfrm>
    </dsp:sp>
    <dsp:sp modelId="{E29223E5-C71B-4509-A701-6A3104B3FE69}">
      <dsp:nvSpPr>
        <dsp:cNvPr id="0" name=""/>
        <dsp:cNvSpPr/>
      </dsp:nvSpPr>
      <dsp:spPr>
        <a:xfrm>
          <a:off x="911867" y="1784048"/>
          <a:ext cx="6105547" cy="783240"/>
        </a:xfrm>
        <a:prstGeom prst="roundRect">
          <a:avLst>
            <a:gd name="adj" fmla="val 10000"/>
          </a:avLst>
        </a:prstGeom>
        <a:solidFill>
          <a:schemeClr val="accent5">
            <a:hueOff val="-3379271"/>
            <a:satOff val="-8710"/>
            <a:lumOff val="-5883"/>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it-IT" sz="1100" kern="1200" dirty="0"/>
            <a:t>Le sedute si svolsero fra il 25 giugno 1946 e il 31 gennaio 1948.</a:t>
          </a:r>
        </a:p>
      </dsp:txBody>
      <dsp:txXfrm>
        <a:off x="934807" y="1806988"/>
        <a:ext cx="5094626" cy="737360"/>
      </dsp:txXfrm>
    </dsp:sp>
    <dsp:sp modelId="{88FD51DE-7446-482F-9AEB-0C54B00F7EA6}">
      <dsp:nvSpPr>
        <dsp:cNvPr id="0" name=""/>
        <dsp:cNvSpPr/>
      </dsp:nvSpPr>
      <dsp:spPr>
        <a:xfrm>
          <a:off x="1367801" y="2676072"/>
          <a:ext cx="6105547" cy="783240"/>
        </a:xfrm>
        <a:prstGeom prst="roundRect">
          <a:avLst>
            <a:gd name="adj" fmla="val 10000"/>
          </a:avLst>
        </a:prstGeom>
        <a:solidFill>
          <a:schemeClr val="accent5">
            <a:hueOff val="-5068907"/>
            <a:satOff val="-13064"/>
            <a:lumOff val="-8824"/>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it-IT" sz="1100" kern="1200" dirty="0"/>
            <a:t>Il 31 gennaio 1947 fu presentato  il progetto di Costituzione all’Assemblea costituente, accompagnato da una relazione di sintesi dei lavori preliminari. Dal 4 marzo 1947 discussione in assemblea (1663 emendamenti; 1090 interventi)</a:t>
          </a:r>
        </a:p>
      </dsp:txBody>
      <dsp:txXfrm>
        <a:off x="1390741" y="2699012"/>
        <a:ext cx="5094626" cy="737360"/>
      </dsp:txXfrm>
    </dsp:sp>
    <dsp:sp modelId="{F1432412-2963-4E7A-960E-356F3D4461ED}">
      <dsp:nvSpPr>
        <dsp:cNvPr id="0" name=""/>
        <dsp:cNvSpPr/>
      </dsp:nvSpPr>
      <dsp:spPr>
        <a:xfrm>
          <a:off x="1823734" y="3568097"/>
          <a:ext cx="6105547" cy="783240"/>
        </a:xfrm>
        <a:prstGeom prst="roundRect">
          <a:avLst>
            <a:gd name="adj" fmla="val 10000"/>
          </a:avLst>
        </a:prstGeom>
        <a:solidFill>
          <a:schemeClr val="accent5">
            <a:hueOff val="-6758543"/>
            <a:satOff val="-17419"/>
            <a:lumOff val="-11765"/>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it-IT" sz="1100" kern="1200"/>
            <a:t>Approvazione definitiva 22 dicembre 1947.</a:t>
          </a:r>
          <a:endParaRPr lang="it-IT" sz="1100" kern="1200" dirty="0"/>
        </a:p>
      </dsp:txBody>
      <dsp:txXfrm>
        <a:off x="1846674" y="3591037"/>
        <a:ext cx="5094626" cy="737360"/>
      </dsp:txXfrm>
    </dsp:sp>
    <dsp:sp modelId="{EE8F665A-833B-4F7B-B01B-CC191F6D9550}">
      <dsp:nvSpPr>
        <dsp:cNvPr id="0" name=""/>
        <dsp:cNvSpPr/>
      </dsp:nvSpPr>
      <dsp:spPr>
        <a:xfrm>
          <a:off x="5596440" y="572200"/>
          <a:ext cx="509106" cy="509106"/>
        </a:xfrm>
        <a:prstGeom prst="downArrow">
          <a:avLst>
            <a:gd name="adj1" fmla="val 55000"/>
            <a:gd name="adj2" fmla="val 45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it-IT" sz="2300" kern="1200"/>
        </a:p>
      </dsp:txBody>
      <dsp:txXfrm>
        <a:off x="5710989" y="572200"/>
        <a:ext cx="280008" cy="383102"/>
      </dsp:txXfrm>
    </dsp:sp>
    <dsp:sp modelId="{A4236107-EA9D-4DB8-8CE2-21716C763550}">
      <dsp:nvSpPr>
        <dsp:cNvPr id="0" name=""/>
        <dsp:cNvSpPr/>
      </dsp:nvSpPr>
      <dsp:spPr>
        <a:xfrm>
          <a:off x="6052374" y="1464225"/>
          <a:ext cx="509106" cy="509106"/>
        </a:xfrm>
        <a:prstGeom prst="downArrow">
          <a:avLst>
            <a:gd name="adj1" fmla="val 55000"/>
            <a:gd name="adj2" fmla="val 45000"/>
          </a:avLst>
        </a:prstGeom>
        <a:solidFill>
          <a:schemeClr val="accent5">
            <a:tint val="40000"/>
            <a:alpha val="90000"/>
            <a:hueOff val="-2246587"/>
            <a:satOff val="-7611"/>
            <a:lumOff val="-976"/>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it-IT" sz="2300" kern="1200"/>
        </a:p>
      </dsp:txBody>
      <dsp:txXfrm>
        <a:off x="6166923" y="1464225"/>
        <a:ext cx="280008" cy="383102"/>
      </dsp:txXfrm>
    </dsp:sp>
    <dsp:sp modelId="{6FA764BF-117E-4689-8F43-51F7654491AF}">
      <dsp:nvSpPr>
        <dsp:cNvPr id="0" name=""/>
        <dsp:cNvSpPr/>
      </dsp:nvSpPr>
      <dsp:spPr>
        <a:xfrm>
          <a:off x="6508308" y="2343195"/>
          <a:ext cx="509106" cy="509106"/>
        </a:xfrm>
        <a:prstGeom prst="downArrow">
          <a:avLst>
            <a:gd name="adj1" fmla="val 55000"/>
            <a:gd name="adj2" fmla="val 45000"/>
          </a:avLst>
        </a:prstGeom>
        <a:solidFill>
          <a:schemeClr val="accent5">
            <a:tint val="40000"/>
            <a:alpha val="90000"/>
            <a:hueOff val="-4493175"/>
            <a:satOff val="-15221"/>
            <a:lumOff val="-1952"/>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it-IT" sz="2300" kern="1200"/>
        </a:p>
      </dsp:txBody>
      <dsp:txXfrm>
        <a:off x="6622857" y="2343195"/>
        <a:ext cx="280008" cy="383102"/>
      </dsp:txXfrm>
    </dsp:sp>
    <dsp:sp modelId="{53303420-C31B-4F06-BABF-13C645EFAD68}">
      <dsp:nvSpPr>
        <dsp:cNvPr id="0" name=""/>
        <dsp:cNvSpPr/>
      </dsp:nvSpPr>
      <dsp:spPr>
        <a:xfrm>
          <a:off x="6964241" y="3243922"/>
          <a:ext cx="509106" cy="509106"/>
        </a:xfrm>
        <a:prstGeom prst="downArrow">
          <a:avLst>
            <a:gd name="adj1" fmla="val 55000"/>
            <a:gd name="adj2" fmla="val 45000"/>
          </a:avLst>
        </a:prstGeom>
        <a:solidFill>
          <a:schemeClr val="accent5">
            <a:tint val="40000"/>
            <a:alpha val="90000"/>
            <a:hueOff val="-6739762"/>
            <a:satOff val="-22832"/>
            <a:lumOff val="-2928"/>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it-IT" sz="2300" kern="1200"/>
        </a:p>
      </dsp:txBody>
      <dsp:txXfrm>
        <a:off x="7078790" y="3243922"/>
        <a:ext cx="280008" cy="38310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3DF0A0-A292-4467-AAE8-8DCECDDC6602}">
      <dsp:nvSpPr>
        <dsp:cNvPr id="0" name=""/>
        <dsp:cNvSpPr/>
      </dsp:nvSpPr>
      <dsp:spPr>
        <a:xfrm>
          <a:off x="510" y="61300"/>
          <a:ext cx="1989793" cy="1193875"/>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it-IT" sz="1800" kern="1200" dirty="0"/>
            <a:t>Diritto all'istruzione</a:t>
          </a:r>
        </a:p>
      </dsp:txBody>
      <dsp:txXfrm>
        <a:off x="510" y="61300"/>
        <a:ext cx="1989793" cy="1193875"/>
      </dsp:txXfrm>
    </dsp:sp>
    <dsp:sp modelId="{52DD04A1-494C-4D8A-B4BE-F130A9FBF3F2}">
      <dsp:nvSpPr>
        <dsp:cNvPr id="0" name=""/>
        <dsp:cNvSpPr/>
      </dsp:nvSpPr>
      <dsp:spPr>
        <a:xfrm>
          <a:off x="2189282" y="61300"/>
          <a:ext cx="1989793" cy="1193875"/>
        </a:xfrm>
        <a:prstGeom prst="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it-IT" sz="1800" kern="1200" dirty="0"/>
            <a:t>Riconoscimento dell’importanza dei genitori e del ruolo della famiglia</a:t>
          </a:r>
        </a:p>
      </dsp:txBody>
      <dsp:txXfrm>
        <a:off x="2189282" y="61300"/>
        <a:ext cx="1989793" cy="1193875"/>
      </dsp:txXfrm>
    </dsp:sp>
    <dsp:sp modelId="{B405DACE-5E9F-4426-905B-A5AD2716F6CF}">
      <dsp:nvSpPr>
        <dsp:cNvPr id="0" name=""/>
        <dsp:cNvSpPr/>
      </dsp:nvSpPr>
      <dsp:spPr>
        <a:xfrm>
          <a:off x="510" y="1454156"/>
          <a:ext cx="1989793" cy="1193875"/>
        </a:xfrm>
        <a:prstGeom prst="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it-IT" sz="1800" kern="1200" dirty="0"/>
            <a:t>Diritto di trasmettere l’esperienza alle nuove generazioni</a:t>
          </a:r>
        </a:p>
      </dsp:txBody>
      <dsp:txXfrm>
        <a:off x="510" y="1454156"/>
        <a:ext cx="1989793" cy="1193875"/>
      </dsp:txXfrm>
    </dsp:sp>
    <dsp:sp modelId="{BA650A61-986E-4819-B07B-903ABE2CF404}">
      <dsp:nvSpPr>
        <dsp:cNvPr id="0" name=""/>
        <dsp:cNvSpPr/>
      </dsp:nvSpPr>
      <dsp:spPr>
        <a:xfrm>
          <a:off x="2189282" y="1454156"/>
          <a:ext cx="1989793" cy="1193875"/>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it-IT" sz="1800" kern="1200" dirty="0"/>
            <a:t>Istruzione PUBBLICA</a:t>
          </a:r>
        </a:p>
      </dsp:txBody>
      <dsp:txXfrm>
        <a:off x="2189282" y="1454156"/>
        <a:ext cx="1989793" cy="119387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AC2210-B7A7-404A-BDBB-B85E090EC2B1}">
      <dsp:nvSpPr>
        <dsp:cNvPr id="0" name=""/>
        <dsp:cNvSpPr/>
      </dsp:nvSpPr>
      <dsp:spPr>
        <a:xfrm>
          <a:off x="7281684" y="3583855"/>
          <a:ext cx="537953" cy="512531"/>
        </a:xfrm>
        <a:custGeom>
          <a:avLst/>
          <a:gdLst/>
          <a:ahLst/>
          <a:cxnLst/>
          <a:rect l="0" t="0" r="0" b="0"/>
          <a:pathLst>
            <a:path>
              <a:moveTo>
                <a:pt x="0" y="0"/>
              </a:moveTo>
              <a:lnTo>
                <a:pt x="268976" y="0"/>
              </a:lnTo>
              <a:lnTo>
                <a:pt x="268976" y="512531"/>
              </a:lnTo>
              <a:lnTo>
                <a:pt x="537953" y="512531"/>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7532085" y="3821545"/>
        <a:ext cx="37151" cy="37151"/>
      </dsp:txXfrm>
    </dsp:sp>
    <dsp:sp modelId="{EED16C9E-468C-4C03-A716-BC79433E0CDF}">
      <dsp:nvSpPr>
        <dsp:cNvPr id="0" name=""/>
        <dsp:cNvSpPr/>
      </dsp:nvSpPr>
      <dsp:spPr>
        <a:xfrm>
          <a:off x="7281684" y="3071323"/>
          <a:ext cx="537953" cy="512531"/>
        </a:xfrm>
        <a:custGeom>
          <a:avLst/>
          <a:gdLst/>
          <a:ahLst/>
          <a:cxnLst/>
          <a:rect l="0" t="0" r="0" b="0"/>
          <a:pathLst>
            <a:path>
              <a:moveTo>
                <a:pt x="0" y="512531"/>
              </a:moveTo>
              <a:lnTo>
                <a:pt x="268976" y="512531"/>
              </a:lnTo>
              <a:lnTo>
                <a:pt x="268976" y="0"/>
              </a:lnTo>
              <a:lnTo>
                <a:pt x="537953"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7532085" y="3309014"/>
        <a:ext cx="37151" cy="37151"/>
      </dsp:txXfrm>
    </dsp:sp>
    <dsp:sp modelId="{FE8D795A-2F71-4F6F-986B-693AEC4F21D6}">
      <dsp:nvSpPr>
        <dsp:cNvPr id="0" name=""/>
        <dsp:cNvSpPr/>
      </dsp:nvSpPr>
      <dsp:spPr>
        <a:xfrm>
          <a:off x="4053965" y="3538135"/>
          <a:ext cx="537953" cy="91440"/>
        </a:xfrm>
        <a:custGeom>
          <a:avLst/>
          <a:gdLst/>
          <a:ahLst/>
          <a:cxnLst/>
          <a:rect l="0" t="0" r="0" b="0"/>
          <a:pathLst>
            <a:path>
              <a:moveTo>
                <a:pt x="0" y="45720"/>
              </a:moveTo>
              <a:lnTo>
                <a:pt x="537953" y="45720"/>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4309493" y="3570406"/>
        <a:ext cx="26897" cy="26897"/>
      </dsp:txXfrm>
    </dsp:sp>
    <dsp:sp modelId="{252F92AD-9CC3-45AF-B506-2F80E7878679}">
      <dsp:nvSpPr>
        <dsp:cNvPr id="0" name=""/>
        <dsp:cNvSpPr/>
      </dsp:nvSpPr>
      <dsp:spPr>
        <a:xfrm>
          <a:off x="826246" y="2815058"/>
          <a:ext cx="537953" cy="768797"/>
        </a:xfrm>
        <a:custGeom>
          <a:avLst/>
          <a:gdLst/>
          <a:ahLst/>
          <a:cxnLst/>
          <a:rect l="0" t="0" r="0" b="0"/>
          <a:pathLst>
            <a:path>
              <a:moveTo>
                <a:pt x="0" y="0"/>
              </a:moveTo>
              <a:lnTo>
                <a:pt x="268976" y="0"/>
              </a:lnTo>
              <a:lnTo>
                <a:pt x="268976" y="768797"/>
              </a:lnTo>
              <a:lnTo>
                <a:pt x="537953" y="768797"/>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1071765" y="3175998"/>
        <a:ext cx="46915" cy="46915"/>
      </dsp:txXfrm>
    </dsp:sp>
    <dsp:sp modelId="{1F493505-24D8-41AD-BADA-FC33D83D3C2C}">
      <dsp:nvSpPr>
        <dsp:cNvPr id="0" name=""/>
        <dsp:cNvSpPr/>
      </dsp:nvSpPr>
      <dsp:spPr>
        <a:xfrm>
          <a:off x="7281684" y="2000540"/>
          <a:ext cx="537953" cy="91440"/>
        </a:xfrm>
        <a:custGeom>
          <a:avLst/>
          <a:gdLst/>
          <a:ahLst/>
          <a:cxnLst/>
          <a:rect l="0" t="0" r="0" b="0"/>
          <a:pathLst>
            <a:path>
              <a:moveTo>
                <a:pt x="0" y="45720"/>
              </a:moveTo>
              <a:lnTo>
                <a:pt x="537953" y="4572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7537212" y="2032811"/>
        <a:ext cx="26897" cy="26897"/>
      </dsp:txXfrm>
    </dsp:sp>
    <dsp:sp modelId="{D34E3133-B024-4EAC-835D-F70E31CC367C}">
      <dsp:nvSpPr>
        <dsp:cNvPr id="0" name=""/>
        <dsp:cNvSpPr/>
      </dsp:nvSpPr>
      <dsp:spPr>
        <a:xfrm>
          <a:off x="4053965" y="2000540"/>
          <a:ext cx="537953" cy="91440"/>
        </a:xfrm>
        <a:custGeom>
          <a:avLst/>
          <a:gdLst/>
          <a:ahLst/>
          <a:cxnLst/>
          <a:rect l="0" t="0" r="0" b="0"/>
          <a:pathLst>
            <a:path>
              <a:moveTo>
                <a:pt x="0" y="45720"/>
              </a:moveTo>
              <a:lnTo>
                <a:pt x="537953" y="45720"/>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4309493" y="2032811"/>
        <a:ext cx="26897" cy="26897"/>
      </dsp:txXfrm>
    </dsp:sp>
    <dsp:sp modelId="{8525F4F2-8F64-44BA-B7D0-33A31F6BCDA0}">
      <dsp:nvSpPr>
        <dsp:cNvPr id="0" name=""/>
        <dsp:cNvSpPr/>
      </dsp:nvSpPr>
      <dsp:spPr>
        <a:xfrm>
          <a:off x="826246" y="2046260"/>
          <a:ext cx="537953" cy="768797"/>
        </a:xfrm>
        <a:custGeom>
          <a:avLst/>
          <a:gdLst/>
          <a:ahLst/>
          <a:cxnLst/>
          <a:rect l="0" t="0" r="0" b="0"/>
          <a:pathLst>
            <a:path>
              <a:moveTo>
                <a:pt x="0" y="768797"/>
              </a:moveTo>
              <a:lnTo>
                <a:pt x="268976" y="768797"/>
              </a:lnTo>
              <a:lnTo>
                <a:pt x="268976" y="0"/>
              </a:lnTo>
              <a:lnTo>
                <a:pt x="537953" y="0"/>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1071765" y="2407201"/>
        <a:ext cx="46915" cy="46915"/>
      </dsp:txXfrm>
    </dsp:sp>
    <dsp:sp modelId="{25CE7BA8-5745-4274-AB57-03CA3A792E62}">
      <dsp:nvSpPr>
        <dsp:cNvPr id="0" name=""/>
        <dsp:cNvSpPr/>
      </dsp:nvSpPr>
      <dsp:spPr>
        <a:xfrm rot="16200000">
          <a:off x="-1741806" y="2405032"/>
          <a:ext cx="4316055" cy="820050"/>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3655" tIns="33655" rIns="33655" bIns="33655" numCol="1" spcCol="1270" anchor="ctr" anchorCtr="0">
          <a:noAutofit/>
        </a:bodyPr>
        <a:lstStyle/>
        <a:p>
          <a:pPr marL="0" lvl="0" indent="0" algn="ctr" defTabSz="2355850">
            <a:lnSpc>
              <a:spcPct val="90000"/>
            </a:lnSpc>
            <a:spcBef>
              <a:spcPct val="0"/>
            </a:spcBef>
            <a:spcAft>
              <a:spcPct val="35000"/>
            </a:spcAft>
            <a:buNone/>
          </a:pPr>
          <a:r>
            <a:rPr lang="it-IT" sz="5300" kern="1200" dirty="0"/>
            <a:t>Istruzione</a:t>
          </a:r>
        </a:p>
      </dsp:txBody>
      <dsp:txXfrm>
        <a:off x="-1741806" y="2405032"/>
        <a:ext cx="4316055" cy="820050"/>
      </dsp:txXfrm>
    </dsp:sp>
    <dsp:sp modelId="{F6F162C8-B317-46FD-BBA6-9ED6DD1F7DE0}">
      <dsp:nvSpPr>
        <dsp:cNvPr id="0" name=""/>
        <dsp:cNvSpPr/>
      </dsp:nvSpPr>
      <dsp:spPr>
        <a:xfrm>
          <a:off x="1364199" y="1636235"/>
          <a:ext cx="2689765" cy="820050"/>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it-IT" sz="2100" b="1" kern="1200" dirty="0"/>
            <a:t>Diritto fondamentale</a:t>
          </a:r>
        </a:p>
      </dsp:txBody>
      <dsp:txXfrm>
        <a:off x="1364199" y="1636235"/>
        <a:ext cx="2689765" cy="820050"/>
      </dsp:txXfrm>
    </dsp:sp>
    <dsp:sp modelId="{4B50332E-2707-4152-B74A-67D07E8CCBF6}">
      <dsp:nvSpPr>
        <dsp:cNvPr id="0" name=""/>
        <dsp:cNvSpPr/>
      </dsp:nvSpPr>
      <dsp:spPr>
        <a:xfrm>
          <a:off x="4591918" y="1636235"/>
          <a:ext cx="2689765" cy="820050"/>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it-IT" sz="2100" kern="1200" dirty="0"/>
            <a:t>Prestazione del soggetto pubblico</a:t>
          </a:r>
        </a:p>
      </dsp:txBody>
      <dsp:txXfrm>
        <a:off x="4591918" y="1636235"/>
        <a:ext cx="2689765" cy="820050"/>
      </dsp:txXfrm>
    </dsp:sp>
    <dsp:sp modelId="{A4F0FA75-3B85-425D-8F60-0A13C01BD61C}">
      <dsp:nvSpPr>
        <dsp:cNvPr id="0" name=""/>
        <dsp:cNvSpPr/>
      </dsp:nvSpPr>
      <dsp:spPr>
        <a:xfrm>
          <a:off x="7819638" y="1636235"/>
          <a:ext cx="2689765" cy="820050"/>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it-IT" sz="2100" kern="1200" dirty="0"/>
            <a:t>Garanzia dell’effettività del diritto</a:t>
          </a:r>
        </a:p>
      </dsp:txBody>
      <dsp:txXfrm>
        <a:off x="7819638" y="1636235"/>
        <a:ext cx="2689765" cy="820050"/>
      </dsp:txXfrm>
    </dsp:sp>
    <dsp:sp modelId="{C57DD717-D0CB-4E39-89C0-202E6687B160}">
      <dsp:nvSpPr>
        <dsp:cNvPr id="0" name=""/>
        <dsp:cNvSpPr/>
      </dsp:nvSpPr>
      <dsp:spPr>
        <a:xfrm>
          <a:off x="1364199" y="3173830"/>
          <a:ext cx="2689765" cy="820050"/>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it-IT" sz="2100" b="1" kern="1200" dirty="0"/>
            <a:t>Doverosità</a:t>
          </a:r>
        </a:p>
      </dsp:txBody>
      <dsp:txXfrm>
        <a:off x="1364199" y="3173830"/>
        <a:ext cx="2689765" cy="820050"/>
      </dsp:txXfrm>
    </dsp:sp>
    <dsp:sp modelId="{44012090-182B-47FF-9D1E-2C81D757969E}">
      <dsp:nvSpPr>
        <dsp:cNvPr id="0" name=""/>
        <dsp:cNvSpPr/>
      </dsp:nvSpPr>
      <dsp:spPr>
        <a:xfrm>
          <a:off x="4591918" y="3173830"/>
          <a:ext cx="2689765" cy="820050"/>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it-IT" sz="2100" kern="1200" dirty="0"/>
            <a:t>Obbligo scolastico</a:t>
          </a:r>
        </a:p>
      </dsp:txBody>
      <dsp:txXfrm>
        <a:off x="4591918" y="3173830"/>
        <a:ext cx="2689765" cy="820050"/>
      </dsp:txXfrm>
    </dsp:sp>
    <dsp:sp modelId="{D53EC2E8-2671-4B12-8573-1F7D91680361}">
      <dsp:nvSpPr>
        <dsp:cNvPr id="0" name=""/>
        <dsp:cNvSpPr/>
      </dsp:nvSpPr>
      <dsp:spPr>
        <a:xfrm>
          <a:off x="7819638" y="2661298"/>
          <a:ext cx="2689765" cy="820050"/>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it-IT" sz="2100" kern="1200" dirty="0"/>
            <a:t>Gratuità, ma più in generale ACCESSIBILITA’</a:t>
          </a:r>
        </a:p>
      </dsp:txBody>
      <dsp:txXfrm>
        <a:off x="7819638" y="2661298"/>
        <a:ext cx="2689765" cy="820050"/>
      </dsp:txXfrm>
    </dsp:sp>
    <dsp:sp modelId="{CB9643F6-805A-470D-A9F7-FE04AF6101D3}">
      <dsp:nvSpPr>
        <dsp:cNvPr id="0" name=""/>
        <dsp:cNvSpPr/>
      </dsp:nvSpPr>
      <dsp:spPr>
        <a:xfrm>
          <a:off x="7819638" y="3686361"/>
          <a:ext cx="2689765" cy="820050"/>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it-IT" sz="2100" kern="1200" dirty="0"/>
            <a:t>Prestazione del soggetto pubblico</a:t>
          </a:r>
        </a:p>
      </dsp:txBody>
      <dsp:txXfrm>
        <a:off x="7819638" y="3686361"/>
        <a:ext cx="2689765" cy="82005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EBC906-85E3-4162-8B9F-2F9851225C64}">
      <dsp:nvSpPr>
        <dsp:cNvPr id="0" name=""/>
        <dsp:cNvSpPr/>
      </dsp:nvSpPr>
      <dsp:spPr>
        <a:xfrm>
          <a:off x="1339093" y="1951"/>
          <a:ext cx="3344181" cy="2006508"/>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it-IT" sz="3900" kern="1200" dirty="0"/>
            <a:t>Ruolo dei soggetti privati nell’istruzione</a:t>
          </a:r>
        </a:p>
      </dsp:txBody>
      <dsp:txXfrm>
        <a:off x="1339093" y="1951"/>
        <a:ext cx="3344181" cy="2006508"/>
      </dsp:txXfrm>
    </dsp:sp>
    <dsp:sp modelId="{98569B1A-C1CD-4D3F-8544-DBCC14381438}">
      <dsp:nvSpPr>
        <dsp:cNvPr id="0" name=""/>
        <dsp:cNvSpPr/>
      </dsp:nvSpPr>
      <dsp:spPr>
        <a:xfrm>
          <a:off x="5017692" y="1951"/>
          <a:ext cx="3344181" cy="2006508"/>
        </a:xfrm>
        <a:prstGeom prst="rect">
          <a:avLst/>
        </a:prstGeom>
        <a:solidFill>
          <a:schemeClr val="accent3">
            <a:hueOff val="1355300"/>
            <a:satOff val="50000"/>
            <a:lumOff val="-7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it-IT" sz="3900" kern="1200" dirty="0"/>
            <a:t>Assetto del sistema scolastico</a:t>
          </a:r>
        </a:p>
      </dsp:txBody>
      <dsp:txXfrm>
        <a:off x="5017692" y="1951"/>
        <a:ext cx="3344181" cy="2006508"/>
      </dsp:txXfrm>
    </dsp:sp>
    <dsp:sp modelId="{280DFC08-9A24-4BC7-875C-EA421B8D9A7C}">
      <dsp:nvSpPr>
        <dsp:cNvPr id="0" name=""/>
        <dsp:cNvSpPr/>
      </dsp:nvSpPr>
      <dsp:spPr>
        <a:xfrm>
          <a:off x="3178392" y="2342878"/>
          <a:ext cx="3344181" cy="2006508"/>
        </a:xfrm>
        <a:prstGeom prst="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it-IT" sz="3900" kern="1200" dirty="0"/>
            <a:t>Insegnamento religioso</a:t>
          </a:r>
        </a:p>
      </dsp:txBody>
      <dsp:txXfrm>
        <a:off x="3178392" y="2342878"/>
        <a:ext cx="3344181" cy="200650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072F81-B096-4C8B-A54F-C436D89C2FBD}">
      <dsp:nvSpPr>
        <dsp:cNvPr id="0" name=""/>
        <dsp:cNvSpPr/>
      </dsp:nvSpPr>
      <dsp:spPr>
        <a:xfrm>
          <a:off x="49804" y="0"/>
          <a:ext cx="2709332" cy="2709332"/>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endParaRPr lang="it-IT" sz="1600" kern="1200" dirty="0"/>
        </a:p>
        <a:p>
          <a:pPr marL="0" lvl="0" indent="0" algn="ctr" defTabSz="711200">
            <a:lnSpc>
              <a:spcPct val="90000"/>
            </a:lnSpc>
            <a:spcBef>
              <a:spcPct val="0"/>
            </a:spcBef>
            <a:spcAft>
              <a:spcPct val="35000"/>
            </a:spcAft>
            <a:buNone/>
          </a:pPr>
          <a:r>
            <a:rPr lang="it-IT" sz="1200" kern="1200" dirty="0"/>
            <a:t>Situazioni giuridiche soggettive discendenti dalla cittadinanza</a:t>
          </a:r>
        </a:p>
      </dsp:txBody>
      <dsp:txXfrm>
        <a:off x="693270" y="203199"/>
        <a:ext cx="1422399" cy="460586"/>
      </dsp:txXfrm>
    </dsp:sp>
    <dsp:sp modelId="{211A9AD9-A8F8-4CF8-8F98-C7D11379C99D}">
      <dsp:nvSpPr>
        <dsp:cNvPr id="0" name=""/>
        <dsp:cNvSpPr/>
      </dsp:nvSpPr>
      <dsp:spPr>
        <a:xfrm>
          <a:off x="388470" y="1046649"/>
          <a:ext cx="2031999" cy="1293367"/>
        </a:xfrm>
        <a:prstGeom prst="ellipse">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it-IT" sz="1500" kern="1200" dirty="0"/>
            <a:t>Diritti fondamentali</a:t>
          </a:r>
        </a:p>
      </dsp:txBody>
      <dsp:txXfrm>
        <a:off x="686050" y="1369991"/>
        <a:ext cx="1436840" cy="646683"/>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264B33-673D-454F-81B5-2BB824474694}">
      <dsp:nvSpPr>
        <dsp:cNvPr id="0" name=""/>
        <dsp:cNvSpPr/>
      </dsp:nvSpPr>
      <dsp:spPr>
        <a:xfrm>
          <a:off x="1222490" y="513725"/>
          <a:ext cx="1916521" cy="1278320"/>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92456" rIns="92456" bIns="92456" numCol="1" spcCol="1270" anchor="ctr" anchorCtr="0">
          <a:noAutofit/>
        </a:bodyPr>
        <a:lstStyle/>
        <a:p>
          <a:pPr marL="0" lvl="0" indent="0" algn="l" defTabSz="577850">
            <a:lnSpc>
              <a:spcPct val="90000"/>
            </a:lnSpc>
            <a:spcBef>
              <a:spcPct val="0"/>
            </a:spcBef>
            <a:spcAft>
              <a:spcPct val="35000"/>
            </a:spcAft>
            <a:buNone/>
          </a:pPr>
          <a:r>
            <a:rPr lang="it-IT" sz="1300" kern="1200" dirty="0"/>
            <a:t>Uguale trattamento nei confronti di tutto</a:t>
          </a:r>
        </a:p>
      </dsp:txBody>
      <dsp:txXfrm>
        <a:off x="1529134" y="513725"/>
        <a:ext cx="1609878" cy="1278320"/>
      </dsp:txXfrm>
    </dsp:sp>
    <dsp:sp modelId="{1688DFFE-F2C5-4AE6-8694-4304E7149D98}">
      <dsp:nvSpPr>
        <dsp:cNvPr id="0" name=""/>
        <dsp:cNvSpPr/>
      </dsp:nvSpPr>
      <dsp:spPr>
        <a:xfrm>
          <a:off x="1222490" y="1792045"/>
          <a:ext cx="1916521" cy="1278320"/>
        </a:xfrm>
        <a:prstGeom prst="rect">
          <a:avLst/>
        </a:prstGeom>
        <a:solidFill>
          <a:schemeClr val="accent5">
            <a:tint val="40000"/>
            <a:alpha val="90000"/>
            <a:hueOff val="-1347952"/>
            <a:satOff val="-4566"/>
            <a:lumOff val="-586"/>
            <a:alphaOff val="0"/>
          </a:schemeClr>
        </a:solidFill>
        <a:ln w="12700" cap="flat" cmpd="sng" algn="ctr">
          <a:solidFill>
            <a:schemeClr val="accent5">
              <a:tint val="40000"/>
              <a:alpha val="90000"/>
              <a:hueOff val="-1347952"/>
              <a:satOff val="-4566"/>
              <a:lumOff val="-58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92456" rIns="92456" bIns="92456" numCol="1" spcCol="1270" anchor="ctr" anchorCtr="0">
          <a:noAutofit/>
        </a:bodyPr>
        <a:lstStyle/>
        <a:p>
          <a:pPr marL="0" lvl="0" indent="0" algn="l" defTabSz="577850">
            <a:lnSpc>
              <a:spcPct val="90000"/>
            </a:lnSpc>
            <a:spcBef>
              <a:spcPct val="0"/>
            </a:spcBef>
            <a:spcAft>
              <a:spcPct val="35000"/>
            </a:spcAft>
            <a:buNone/>
          </a:pPr>
          <a:r>
            <a:rPr lang="it-IT" sz="1300" kern="1200" dirty="0"/>
            <a:t>Se sussistono situazioni di disparità «in partenza», questa uguaglianza le conserva e rafforza</a:t>
          </a:r>
        </a:p>
      </dsp:txBody>
      <dsp:txXfrm>
        <a:off x="1529134" y="1792045"/>
        <a:ext cx="1609878" cy="1278320"/>
      </dsp:txXfrm>
    </dsp:sp>
    <dsp:sp modelId="{877B89BF-D854-4E4A-81E5-0529FC349F3A}">
      <dsp:nvSpPr>
        <dsp:cNvPr id="0" name=""/>
        <dsp:cNvSpPr/>
      </dsp:nvSpPr>
      <dsp:spPr>
        <a:xfrm>
          <a:off x="1222490" y="3070365"/>
          <a:ext cx="1916521" cy="1278320"/>
        </a:xfrm>
        <a:prstGeom prst="rect">
          <a:avLst/>
        </a:prstGeom>
        <a:solidFill>
          <a:schemeClr val="accent5">
            <a:tint val="40000"/>
            <a:alpha val="90000"/>
            <a:hueOff val="-2695905"/>
            <a:satOff val="-9133"/>
            <a:lumOff val="-1171"/>
            <a:alphaOff val="0"/>
          </a:schemeClr>
        </a:solidFill>
        <a:ln w="12700" cap="flat" cmpd="sng" algn="ctr">
          <a:solidFill>
            <a:schemeClr val="accent5">
              <a:tint val="40000"/>
              <a:alpha val="90000"/>
              <a:hueOff val="-2695905"/>
              <a:satOff val="-9133"/>
              <a:lumOff val="-117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92456" rIns="92456" bIns="92456" numCol="1" spcCol="1270" anchor="ctr" anchorCtr="0">
          <a:noAutofit/>
        </a:bodyPr>
        <a:lstStyle/>
        <a:p>
          <a:pPr marL="0" lvl="0" indent="0" algn="l" defTabSz="577850">
            <a:lnSpc>
              <a:spcPct val="90000"/>
            </a:lnSpc>
            <a:spcBef>
              <a:spcPct val="0"/>
            </a:spcBef>
            <a:spcAft>
              <a:spcPct val="35000"/>
            </a:spcAft>
            <a:buNone/>
          </a:pPr>
          <a:r>
            <a:rPr lang="it-IT" sz="1300" kern="1200" dirty="0"/>
            <a:t>Non guarda alla specificità del singolo, offre prestazioni uguali per necessità diverse</a:t>
          </a:r>
        </a:p>
      </dsp:txBody>
      <dsp:txXfrm>
        <a:off x="1529134" y="3070365"/>
        <a:ext cx="1609878" cy="1278320"/>
      </dsp:txXfrm>
    </dsp:sp>
    <dsp:sp modelId="{D728A1EA-5E8F-45FE-AB5C-F709C6B948E0}">
      <dsp:nvSpPr>
        <dsp:cNvPr id="0" name=""/>
        <dsp:cNvSpPr/>
      </dsp:nvSpPr>
      <dsp:spPr>
        <a:xfrm>
          <a:off x="200345" y="2652"/>
          <a:ext cx="1277681" cy="1277681"/>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it-IT" sz="1600" kern="1200" dirty="0"/>
            <a:t>In senso formale</a:t>
          </a:r>
        </a:p>
      </dsp:txBody>
      <dsp:txXfrm>
        <a:off x="387457" y="189764"/>
        <a:ext cx="903457" cy="903457"/>
      </dsp:txXfrm>
    </dsp:sp>
    <dsp:sp modelId="{1DE9267B-DAD0-478E-9894-775D5CC9987B}">
      <dsp:nvSpPr>
        <dsp:cNvPr id="0" name=""/>
        <dsp:cNvSpPr/>
      </dsp:nvSpPr>
      <dsp:spPr>
        <a:xfrm>
          <a:off x="4416693" y="513725"/>
          <a:ext cx="1916521" cy="1278320"/>
        </a:xfrm>
        <a:prstGeom prst="rect">
          <a:avLst/>
        </a:prstGeom>
        <a:solidFill>
          <a:schemeClr val="accent5">
            <a:tint val="40000"/>
            <a:alpha val="90000"/>
            <a:hueOff val="-4043857"/>
            <a:satOff val="-13699"/>
            <a:lumOff val="-1757"/>
            <a:alphaOff val="0"/>
          </a:schemeClr>
        </a:solidFill>
        <a:ln w="12700" cap="flat" cmpd="sng" algn="ctr">
          <a:solidFill>
            <a:schemeClr val="accent5">
              <a:tint val="40000"/>
              <a:alpha val="90000"/>
              <a:hueOff val="-4043857"/>
              <a:satOff val="-13699"/>
              <a:lumOff val="-1757"/>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92456" rIns="92456" bIns="92456" numCol="1" spcCol="1270" anchor="ctr" anchorCtr="0">
          <a:noAutofit/>
        </a:bodyPr>
        <a:lstStyle/>
        <a:p>
          <a:pPr marL="0" lvl="0" indent="0" algn="l" defTabSz="577850">
            <a:lnSpc>
              <a:spcPct val="90000"/>
            </a:lnSpc>
            <a:spcBef>
              <a:spcPct val="0"/>
            </a:spcBef>
            <a:spcAft>
              <a:spcPct val="35000"/>
            </a:spcAft>
            <a:buNone/>
          </a:pPr>
          <a:r>
            <a:rPr lang="it-IT" sz="1300" kern="1200" dirty="0"/>
            <a:t>Trattamenti ragionevolmente differenziati</a:t>
          </a:r>
        </a:p>
      </dsp:txBody>
      <dsp:txXfrm>
        <a:off x="4723337" y="513725"/>
        <a:ext cx="1609878" cy="1278320"/>
      </dsp:txXfrm>
    </dsp:sp>
    <dsp:sp modelId="{A10A3712-7B42-45B1-AF7C-F2FE3502981B}">
      <dsp:nvSpPr>
        <dsp:cNvPr id="0" name=""/>
        <dsp:cNvSpPr/>
      </dsp:nvSpPr>
      <dsp:spPr>
        <a:xfrm>
          <a:off x="4416693" y="1792045"/>
          <a:ext cx="1916521" cy="1278320"/>
        </a:xfrm>
        <a:prstGeom prst="rect">
          <a:avLst/>
        </a:prstGeom>
        <a:solidFill>
          <a:schemeClr val="accent5">
            <a:tint val="40000"/>
            <a:alpha val="90000"/>
            <a:hueOff val="-5391810"/>
            <a:satOff val="-18266"/>
            <a:lumOff val="-2342"/>
            <a:alphaOff val="0"/>
          </a:schemeClr>
        </a:solidFill>
        <a:ln w="12700" cap="flat" cmpd="sng" algn="ctr">
          <a:solidFill>
            <a:schemeClr val="accent5">
              <a:tint val="40000"/>
              <a:alpha val="90000"/>
              <a:hueOff val="-5391810"/>
              <a:satOff val="-18266"/>
              <a:lumOff val="-234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92456" rIns="92456" bIns="92456" numCol="1" spcCol="1270" anchor="ctr" anchorCtr="0">
          <a:noAutofit/>
        </a:bodyPr>
        <a:lstStyle/>
        <a:p>
          <a:pPr marL="0" lvl="0" indent="0" algn="l" defTabSz="577850">
            <a:lnSpc>
              <a:spcPct val="90000"/>
            </a:lnSpc>
            <a:spcBef>
              <a:spcPct val="0"/>
            </a:spcBef>
            <a:spcAft>
              <a:spcPct val="35000"/>
            </a:spcAft>
            <a:buNone/>
          </a:pPr>
          <a:r>
            <a:rPr lang="it-IT" sz="1300" kern="1200" dirty="0"/>
            <a:t>Proprio perché le situazioni di partenza sono diverse, le risposte sono diverse, così da allineare le posizioni IN ARRIVO</a:t>
          </a:r>
        </a:p>
      </dsp:txBody>
      <dsp:txXfrm>
        <a:off x="4723337" y="1792045"/>
        <a:ext cx="1609878" cy="1278320"/>
      </dsp:txXfrm>
    </dsp:sp>
    <dsp:sp modelId="{E08BB470-E821-424F-8394-F21EAD78E948}">
      <dsp:nvSpPr>
        <dsp:cNvPr id="0" name=""/>
        <dsp:cNvSpPr/>
      </dsp:nvSpPr>
      <dsp:spPr>
        <a:xfrm>
          <a:off x="4416693" y="3070365"/>
          <a:ext cx="1916521" cy="1278320"/>
        </a:xfrm>
        <a:prstGeom prst="rect">
          <a:avLst/>
        </a:prstGeom>
        <a:solidFill>
          <a:schemeClr val="accent5">
            <a:tint val="40000"/>
            <a:alpha val="90000"/>
            <a:hueOff val="-6739762"/>
            <a:satOff val="-22832"/>
            <a:lumOff val="-2928"/>
            <a:alphaOff val="0"/>
          </a:schemeClr>
        </a:solidFill>
        <a:ln w="12700" cap="flat" cmpd="sng" algn="ctr">
          <a:solidFill>
            <a:schemeClr val="accent5">
              <a:tint val="40000"/>
              <a:alpha val="90000"/>
              <a:hueOff val="-6739762"/>
              <a:satOff val="-22832"/>
              <a:lumOff val="-29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92456" rIns="92456" bIns="92456" numCol="1" spcCol="1270" anchor="ctr" anchorCtr="0">
          <a:noAutofit/>
        </a:bodyPr>
        <a:lstStyle/>
        <a:p>
          <a:pPr marL="0" lvl="0" indent="0" algn="l" defTabSz="577850">
            <a:lnSpc>
              <a:spcPct val="90000"/>
            </a:lnSpc>
            <a:spcBef>
              <a:spcPct val="0"/>
            </a:spcBef>
            <a:spcAft>
              <a:spcPct val="35000"/>
            </a:spcAft>
            <a:buNone/>
          </a:pPr>
          <a:r>
            <a:rPr lang="it-IT" sz="1300" kern="1200" dirty="0"/>
            <a:t>Non si tratta di dare di più ad alcuni, ma di dare secondo le necessità individuali che sono diverse</a:t>
          </a:r>
        </a:p>
      </dsp:txBody>
      <dsp:txXfrm>
        <a:off x="4723337" y="3070365"/>
        <a:ext cx="1609878" cy="1278320"/>
      </dsp:txXfrm>
    </dsp:sp>
    <dsp:sp modelId="{180AAB48-E76F-42B7-819F-D858143ED92F}">
      <dsp:nvSpPr>
        <dsp:cNvPr id="0" name=""/>
        <dsp:cNvSpPr/>
      </dsp:nvSpPr>
      <dsp:spPr>
        <a:xfrm>
          <a:off x="3394548" y="2652"/>
          <a:ext cx="1277681" cy="1277681"/>
        </a:xfrm>
        <a:prstGeom prst="ellipse">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it-IT" sz="1600" kern="1200" dirty="0"/>
            <a:t>In senso </a:t>
          </a:r>
          <a:r>
            <a:rPr lang="it-IT" sz="1600" kern="1200" dirty="0" err="1"/>
            <a:t>sostazione</a:t>
          </a:r>
          <a:endParaRPr lang="it-IT" sz="1600" kern="1200" dirty="0"/>
        </a:p>
      </dsp:txBody>
      <dsp:txXfrm>
        <a:off x="3581660" y="189764"/>
        <a:ext cx="903457" cy="903457"/>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E087ED-A7EC-4A04-8269-AB2B55EF6C54}">
      <dsp:nvSpPr>
        <dsp:cNvPr id="0" name=""/>
        <dsp:cNvSpPr/>
      </dsp:nvSpPr>
      <dsp:spPr>
        <a:xfrm>
          <a:off x="656591" y="270"/>
          <a:ext cx="2142778" cy="885903"/>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it-IT" sz="1800" kern="1200" dirty="0"/>
            <a:t>Concezione paternalistica</a:t>
          </a:r>
        </a:p>
      </dsp:txBody>
      <dsp:txXfrm>
        <a:off x="682538" y="26217"/>
        <a:ext cx="2090884" cy="834009"/>
      </dsp:txXfrm>
    </dsp:sp>
    <dsp:sp modelId="{C768476D-46F4-465A-BFF1-42E2478C8EA5}">
      <dsp:nvSpPr>
        <dsp:cNvPr id="0" name=""/>
        <dsp:cNvSpPr/>
      </dsp:nvSpPr>
      <dsp:spPr>
        <a:xfrm rot="5400000">
          <a:off x="1561873" y="908321"/>
          <a:ext cx="332213" cy="398656"/>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it-IT" sz="1400" kern="1200"/>
        </a:p>
      </dsp:txBody>
      <dsp:txXfrm rot="-5400000">
        <a:off x="1608383" y="941542"/>
        <a:ext cx="239194" cy="232549"/>
      </dsp:txXfrm>
    </dsp:sp>
    <dsp:sp modelId="{A71578A2-1EBD-461D-BA2B-560E94236C2C}">
      <dsp:nvSpPr>
        <dsp:cNvPr id="0" name=""/>
        <dsp:cNvSpPr/>
      </dsp:nvSpPr>
      <dsp:spPr>
        <a:xfrm>
          <a:off x="656591" y="1329125"/>
          <a:ext cx="2142778" cy="885903"/>
        </a:xfrm>
        <a:prstGeom prst="roundRect">
          <a:avLst>
            <a:gd name="adj" fmla="val 10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it-IT" sz="1800" kern="1200" dirty="0"/>
            <a:t>Concezione inclusiva e comunitaria</a:t>
          </a:r>
        </a:p>
      </dsp:txBody>
      <dsp:txXfrm>
        <a:off x="682538" y="1355072"/>
        <a:ext cx="2090884" cy="834009"/>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205A23-2170-435A-8B39-1285C5308372}">
      <dsp:nvSpPr>
        <dsp:cNvPr id="0" name=""/>
        <dsp:cNvSpPr/>
      </dsp:nvSpPr>
      <dsp:spPr>
        <a:xfrm>
          <a:off x="547" y="159279"/>
          <a:ext cx="1991999" cy="9959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43180" rIns="64770" bIns="43180" numCol="1" spcCol="1270" anchor="ctr" anchorCtr="0">
          <a:noAutofit/>
        </a:bodyPr>
        <a:lstStyle/>
        <a:p>
          <a:pPr marL="0" lvl="0" indent="0" algn="ctr" defTabSz="1511300">
            <a:lnSpc>
              <a:spcPct val="90000"/>
            </a:lnSpc>
            <a:spcBef>
              <a:spcPct val="0"/>
            </a:spcBef>
            <a:spcAft>
              <a:spcPct val="35000"/>
            </a:spcAft>
            <a:buNone/>
          </a:pPr>
          <a:r>
            <a:rPr lang="it-IT" sz="3400" kern="1200" dirty="0"/>
            <a:t>Scuola</a:t>
          </a:r>
        </a:p>
      </dsp:txBody>
      <dsp:txXfrm>
        <a:off x="29719" y="188451"/>
        <a:ext cx="1933655" cy="937655"/>
      </dsp:txXfrm>
    </dsp:sp>
    <dsp:sp modelId="{FDF0339C-E859-4D27-8E9C-6F0F048ADD01}">
      <dsp:nvSpPr>
        <dsp:cNvPr id="0" name=""/>
        <dsp:cNvSpPr/>
      </dsp:nvSpPr>
      <dsp:spPr>
        <a:xfrm>
          <a:off x="199747" y="1155279"/>
          <a:ext cx="199199" cy="746999"/>
        </a:xfrm>
        <a:custGeom>
          <a:avLst/>
          <a:gdLst/>
          <a:ahLst/>
          <a:cxnLst/>
          <a:rect l="0" t="0" r="0" b="0"/>
          <a:pathLst>
            <a:path>
              <a:moveTo>
                <a:pt x="0" y="0"/>
              </a:moveTo>
              <a:lnTo>
                <a:pt x="0" y="746999"/>
              </a:lnTo>
              <a:lnTo>
                <a:pt x="199199" y="7469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1998E5B-0C52-4B97-87C3-8081D31D0F98}">
      <dsp:nvSpPr>
        <dsp:cNvPr id="0" name=""/>
        <dsp:cNvSpPr/>
      </dsp:nvSpPr>
      <dsp:spPr>
        <a:xfrm>
          <a:off x="398947" y="1404279"/>
          <a:ext cx="1593599" cy="99599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it-IT" sz="1200" kern="1200" dirty="0"/>
            <a:t>Inserita nel tessuto ministeriale</a:t>
          </a:r>
        </a:p>
      </dsp:txBody>
      <dsp:txXfrm>
        <a:off x="428119" y="1433451"/>
        <a:ext cx="1535255" cy="937655"/>
      </dsp:txXfrm>
    </dsp:sp>
    <dsp:sp modelId="{C4C5C9BD-9F77-4292-BE49-0A86C94DE867}">
      <dsp:nvSpPr>
        <dsp:cNvPr id="0" name=""/>
        <dsp:cNvSpPr/>
      </dsp:nvSpPr>
      <dsp:spPr>
        <a:xfrm>
          <a:off x="199747" y="1155279"/>
          <a:ext cx="199199" cy="1991999"/>
        </a:xfrm>
        <a:custGeom>
          <a:avLst/>
          <a:gdLst/>
          <a:ahLst/>
          <a:cxnLst/>
          <a:rect l="0" t="0" r="0" b="0"/>
          <a:pathLst>
            <a:path>
              <a:moveTo>
                <a:pt x="0" y="0"/>
              </a:moveTo>
              <a:lnTo>
                <a:pt x="0" y="1991999"/>
              </a:lnTo>
              <a:lnTo>
                <a:pt x="199199" y="19919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EE58930-FAAB-4B2A-BC45-C7432CBAA2E6}">
      <dsp:nvSpPr>
        <dsp:cNvPr id="0" name=""/>
        <dsp:cNvSpPr/>
      </dsp:nvSpPr>
      <dsp:spPr>
        <a:xfrm>
          <a:off x="398947" y="2649278"/>
          <a:ext cx="1593599" cy="99599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it-IT" sz="1200" kern="1200" dirty="0"/>
            <a:t>Non hanno una autonomia anche statutaria</a:t>
          </a:r>
        </a:p>
      </dsp:txBody>
      <dsp:txXfrm>
        <a:off x="428119" y="2678450"/>
        <a:ext cx="1535255" cy="937655"/>
      </dsp:txXfrm>
    </dsp:sp>
    <dsp:sp modelId="{CCD1AF99-D38E-42B5-A317-CFA1C55817CF}">
      <dsp:nvSpPr>
        <dsp:cNvPr id="0" name=""/>
        <dsp:cNvSpPr/>
      </dsp:nvSpPr>
      <dsp:spPr>
        <a:xfrm>
          <a:off x="199747" y="1155279"/>
          <a:ext cx="199199" cy="3236999"/>
        </a:xfrm>
        <a:custGeom>
          <a:avLst/>
          <a:gdLst/>
          <a:ahLst/>
          <a:cxnLst/>
          <a:rect l="0" t="0" r="0" b="0"/>
          <a:pathLst>
            <a:path>
              <a:moveTo>
                <a:pt x="0" y="0"/>
              </a:moveTo>
              <a:lnTo>
                <a:pt x="0" y="3236999"/>
              </a:lnTo>
              <a:lnTo>
                <a:pt x="199199" y="32369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B2E3313-460D-4647-878F-ED5842DC1145}">
      <dsp:nvSpPr>
        <dsp:cNvPr id="0" name=""/>
        <dsp:cNvSpPr/>
      </dsp:nvSpPr>
      <dsp:spPr>
        <a:xfrm>
          <a:off x="398947" y="3894278"/>
          <a:ext cx="1593599" cy="99599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it-IT" sz="1200" kern="1200" dirty="0"/>
            <a:t>Hanno acquisito autonomia e sempre più una struttura in qualche misura manageriale</a:t>
          </a:r>
        </a:p>
      </dsp:txBody>
      <dsp:txXfrm>
        <a:off x="428119" y="3923450"/>
        <a:ext cx="1535255" cy="937655"/>
      </dsp:txXfrm>
    </dsp:sp>
    <dsp:sp modelId="{4156811B-3AF3-4059-894D-360881652884}">
      <dsp:nvSpPr>
        <dsp:cNvPr id="0" name=""/>
        <dsp:cNvSpPr/>
      </dsp:nvSpPr>
      <dsp:spPr>
        <a:xfrm>
          <a:off x="2490546" y="159279"/>
          <a:ext cx="1991999" cy="9959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43180" rIns="64770" bIns="43180" numCol="1" spcCol="1270" anchor="ctr" anchorCtr="0">
          <a:noAutofit/>
        </a:bodyPr>
        <a:lstStyle/>
        <a:p>
          <a:pPr marL="0" lvl="0" indent="0" algn="ctr" defTabSz="1511300">
            <a:lnSpc>
              <a:spcPct val="90000"/>
            </a:lnSpc>
            <a:spcBef>
              <a:spcPct val="0"/>
            </a:spcBef>
            <a:spcAft>
              <a:spcPct val="35000"/>
            </a:spcAft>
            <a:buNone/>
          </a:pPr>
          <a:r>
            <a:rPr lang="it-IT" sz="3400" kern="1200" dirty="0"/>
            <a:t>Università</a:t>
          </a:r>
        </a:p>
      </dsp:txBody>
      <dsp:txXfrm>
        <a:off x="2519718" y="188451"/>
        <a:ext cx="1933655" cy="937655"/>
      </dsp:txXfrm>
    </dsp:sp>
    <dsp:sp modelId="{5BF2973E-F007-457C-89C7-881D00913411}">
      <dsp:nvSpPr>
        <dsp:cNvPr id="0" name=""/>
        <dsp:cNvSpPr/>
      </dsp:nvSpPr>
      <dsp:spPr>
        <a:xfrm>
          <a:off x="2689746" y="1155279"/>
          <a:ext cx="199199" cy="746999"/>
        </a:xfrm>
        <a:custGeom>
          <a:avLst/>
          <a:gdLst/>
          <a:ahLst/>
          <a:cxnLst/>
          <a:rect l="0" t="0" r="0" b="0"/>
          <a:pathLst>
            <a:path>
              <a:moveTo>
                <a:pt x="0" y="0"/>
              </a:moveTo>
              <a:lnTo>
                <a:pt x="0" y="746999"/>
              </a:lnTo>
              <a:lnTo>
                <a:pt x="199199" y="7469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2937387-B9DA-4DD8-857B-C887F2F897F8}">
      <dsp:nvSpPr>
        <dsp:cNvPr id="0" name=""/>
        <dsp:cNvSpPr/>
      </dsp:nvSpPr>
      <dsp:spPr>
        <a:xfrm>
          <a:off x="2888946" y="1404279"/>
          <a:ext cx="1593599" cy="99599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it-IT" sz="1200" kern="1200" dirty="0"/>
            <a:t>Hanno una storia diversa, di autonomia anche statutaria</a:t>
          </a:r>
        </a:p>
      </dsp:txBody>
      <dsp:txXfrm>
        <a:off x="2918118" y="1433451"/>
        <a:ext cx="1535255" cy="937655"/>
      </dsp:txXfrm>
    </dsp:sp>
    <dsp:sp modelId="{5DC42D3D-D257-4DB7-873E-6FD63986A9EF}">
      <dsp:nvSpPr>
        <dsp:cNvPr id="0" name=""/>
        <dsp:cNvSpPr/>
      </dsp:nvSpPr>
      <dsp:spPr>
        <a:xfrm>
          <a:off x="2689746" y="1155279"/>
          <a:ext cx="199199" cy="1991999"/>
        </a:xfrm>
        <a:custGeom>
          <a:avLst/>
          <a:gdLst/>
          <a:ahLst/>
          <a:cxnLst/>
          <a:rect l="0" t="0" r="0" b="0"/>
          <a:pathLst>
            <a:path>
              <a:moveTo>
                <a:pt x="0" y="0"/>
              </a:moveTo>
              <a:lnTo>
                <a:pt x="0" y="1991999"/>
              </a:lnTo>
              <a:lnTo>
                <a:pt x="199199" y="19919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3B14007-606A-42F3-8622-B351829D3EF3}">
      <dsp:nvSpPr>
        <dsp:cNvPr id="0" name=""/>
        <dsp:cNvSpPr/>
      </dsp:nvSpPr>
      <dsp:spPr>
        <a:xfrm>
          <a:off x="2888946" y="2649278"/>
          <a:ext cx="1593599" cy="99599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it-IT" sz="1200" kern="1200" dirty="0"/>
            <a:t>Appartengono al sistema di istruzione, ma il loro legame è più nel senso di un accreditamento</a:t>
          </a:r>
        </a:p>
      </dsp:txBody>
      <dsp:txXfrm>
        <a:off x="2918118" y="2678450"/>
        <a:ext cx="1535255" cy="937655"/>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08FA4F-6393-4C4A-8BB1-19FCB34C6B59}">
      <dsp:nvSpPr>
        <dsp:cNvPr id="0" name=""/>
        <dsp:cNvSpPr/>
      </dsp:nvSpPr>
      <dsp:spPr>
        <a:xfrm>
          <a:off x="3647978" y="0"/>
          <a:ext cx="874596" cy="485887"/>
        </a:xfrm>
        <a:prstGeom prst="roundRect">
          <a:avLst>
            <a:gd name="adj" fmla="val 10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it-IT" sz="1100" kern="1200" dirty="0"/>
            <a:t>Istruzione</a:t>
          </a:r>
        </a:p>
      </dsp:txBody>
      <dsp:txXfrm>
        <a:off x="3662209" y="14231"/>
        <a:ext cx="846134" cy="457425"/>
      </dsp:txXfrm>
    </dsp:sp>
    <dsp:sp modelId="{1B285F0B-DBFA-4E69-8DFE-A8E752FC0FC2}">
      <dsp:nvSpPr>
        <dsp:cNvPr id="0" name=""/>
        <dsp:cNvSpPr/>
      </dsp:nvSpPr>
      <dsp:spPr>
        <a:xfrm>
          <a:off x="4911284" y="0"/>
          <a:ext cx="874596" cy="485887"/>
        </a:xfrm>
        <a:prstGeom prst="roundRect">
          <a:avLst>
            <a:gd name="adj" fmla="val 10000"/>
          </a:avLst>
        </a:prstGeom>
        <a:solidFill>
          <a:schemeClr val="accent3">
            <a:tint val="40000"/>
            <a:alpha val="90000"/>
            <a:hueOff val="676380"/>
            <a:satOff val="33333"/>
            <a:lumOff val="593"/>
            <a:alphaOff val="0"/>
          </a:schemeClr>
        </a:solidFill>
        <a:ln w="12700" cap="flat" cmpd="sng" algn="ctr">
          <a:solidFill>
            <a:schemeClr val="accent3">
              <a:tint val="40000"/>
              <a:alpha val="90000"/>
              <a:hueOff val="676380"/>
              <a:satOff val="33333"/>
              <a:lumOff val="59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it-IT" sz="1100" kern="1200" dirty="0"/>
            <a:t>Sostenibilità economica</a:t>
          </a:r>
        </a:p>
      </dsp:txBody>
      <dsp:txXfrm>
        <a:off x="4925515" y="14231"/>
        <a:ext cx="846134" cy="457425"/>
      </dsp:txXfrm>
    </dsp:sp>
    <dsp:sp modelId="{6C11102F-3219-4DAA-BA29-D90C2CA0D4CA}">
      <dsp:nvSpPr>
        <dsp:cNvPr id="0" name=""/>
        <dsp:cNvSpPr/>
      </dsp:nvSpPr>
      <dsp:spPr>
        <a:xfrm>
          <a:off x="4534722" y="2065019"/>
          <a:ext cx="364415" cy="364415"/>
        </a:xfrm>
        <a:prstGeom prst="triangle">
          <a:avLst/>
        </a:prstGeom>
        <a:solidFill>
          <a:schemeClr val="accent3">
            <a:tint val="40000"/>
            <a:alpha val="90000"/>
            <a:hueOff val="1352761"/>
            <a:satOff val="66667"/>
            <a:lumOff val="1186"/>
            <a:alphaOff val="0"/>
          </a:schemeClr>
        </a:solidFill>
        <a:ln w="12700" cap="flat" cmpd="sng" algn="ctr">
          <a:solidFill>
            <a:schemeClr val="accent3">
              <a:tint val="40000"/>
              <a:alpha val="90000"/>
              <a:hueOff val="1352761"/>
              <a:satOff val="66667"/>
              <a:lumOff val="1186"/>
              <a:alphaOff val="0"/>
            </a:schemeClr>
          </a:solidFill>
          <a:prstDash val="solid"/>
          <a:miter lim="800000"/>
        </a:ln>
        <a:effectLst/>
      </dsp:spPr>
      <dsp:style>
        <a:lnRef idx="2">
          <a:scrgbClr r="0" g="0" b="0"/>
        </a:lnRef>
        <a:fillRef idx="1">
          <a:scrgbClr r="0" g="0" b="0"/>
        </a:fillRef>
        <a:effectRef idx="0">
          <a:scrgbClr r="0" g="0" b="0"/>
        </a:effectRef>
        <a:fontRef idx="minor"/>
      </dsp:style>
    </dsp:sp>
    <dsp:sp modelId="{A751BE49-C40C-43EB-BB0E-FE4ECBCE814B}">
      <dsp:nvSpPr>
        <dsp:cNvPr id="0" name=""/>
        <dsp:cNvSpPr/>
      </dsp:nvSpPr>
      <dsp:spPr>
        <a:xfrm rot="240000">
          <a:off x="3623350" y="1908863"/>
          <a:ext cx="2187159" cy="152941"/>
        </a:xfrm>
        <a:prstGeom prst="rect">
          <a:avLst/>
        </a:prstGeom>
        <a:solidFill>
          <a:schemeClr val="accent3">
            <a:tint val="40000"/>
            <a:alpha val="90000"/>
            <a:hueOff val="2029141"/>
            <a:satOff val="100000"/>
            <a:lumOff val="1779"/>
            <a:alphaOff val="0"/>
          </a:schemeClr>
        </a:solidFill>
        <a:ln w="12700" cap="flat" cmpd="sng" algn="ctr">
          <a:solidFill>
            <a:schemeClr val="accent3">
              <a:tint val="40000"/>
              <a:alpha val="90000"/>
              <a:hueOff val="2029141"/>
              <a:satOff val="100000"/>
              <a:lumOff val="1779"/>
              <a:alphaOff val="0"/>
            </a:schemeClr>
          </a:solidFill>
          <a:prstDash val="solid"/>
          <a:miter lim="800000"/>
        </a:ln>
        <a:effectLst/>
      </dsp:spPr>
      <dsp:style>
        <a:lnRef idx="2">
          <a:scrgbClr r="0" g="0" b="0"/>
        </a:lnRef>
        <a:fillRef idx="1">
          <a:scrgbClr r="0" g="0" b="0"/>
        </a:fillRef>
        <a:effectRef idx="0">
          <a:scrgbClr r="0" g="0" b="0"/>
        </a:effectRef>
        <a:fontRef idx="minor"/>
      </dsp:style>
    </dsp:sp>
    <dsp:sp modelId="{21482D0F-AA55-4FC4-A49C-412E60BBF167}">
      <dsp:nvSpPr>
        <dsp:cNvPr id="0" name=""/>
        <dsp:cNvSpPr/>
      </dsp:nvSpPr>
      <dsp:spPr>
        <a:xfrm rot="240000">
          <a:off x="4922737" y="1293928"/>
          <a:ext cx="900279" cy="638432"/>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it-IT" sz="1100" kern="1200" dirty="0"/>
            <a:t>Limitatezza delle risorse</a:t>
          </a:r>
        </a:p>
      </dsp:txBody>
      <dsp:txXfrm>
        <a:off x="4953903" y="1325094"/>
        <a:ext cx="837947" cy="576100"/>
      </dsp:txXfrm>
    </dsp:sp>
    <dsp:sp modelId="{8CC0ED00-F408-4AD1-8827-D714A3809BAF}">
      <dsp:nvSpPr>
        <dsp:cNvPr id="0" name=""/>
        <dsp:cNvSpPr/>
      </dsp:nvSpPr>
      <dsp:spPr>
        <a:xfrm rot="240000">
          <a:off x="4971326" y="633122"/>
          <a:ext cx="900279" cy="638432"/>
        </a:xfrm>
        <a:prstGeom prst="roundRect">
          <a:avLst/>
        </a:prstGeom>
        <a:solidFill>
          <a:schemeClr val="accent3">
            <a:hueOff val="1355300"/>
            <a:satOff val="50000"/>
            <a:lumOff val="-7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it-IT" sz="1100" kern="1200" dirty="0"/>
            <a:t>Misure di sostegno</a:t>
          </a:r>
        </a:p>
      </dsp:txBody>
      <dsp:txXfrm>
        <a:off x="5002492" y="664288"/>
        <a:ext cx="837947" cy="576100"/>
      </dsp:txXfrm>
    </dsp:sp>
    <dsp:sp modelId="{720ACF87-9317-4268-A504-239256B5BCC6}">
      <dsp:nvSpPr>
        <dsp:cNvPr id="0" name=""/>
        <dsp:cNvSpPr/>
      </dsp:nvSpPr>
      <dsp:spPr>
        <a:xfrm rot="240000">
          <a:off x="3671578" y="1206469"/>
          <a:ext cx="900279" cy="638432"/>
        </a:xfrm>
        <a:prstGeom prst="round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it-IT" sz="1100" kern="1200" dirty="0"/>
            <a:t>Gratuità</a:t>
          </a:r>
        </a:p>
      </dsp:txBody>
      <dsp:txXfrm>
        <a:off x="3702744" y="1237635"/>
        <a:ext cx="837947" cy="57610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CA67AF-1603-4AC8-8B38-3747B2BB38E7}">
      <dsp:nvSpPr>
        <dsp:cNvPr id="0" name=""/>
        <dsp:cNvSpPr/>
      </dsp:nvSpPr>
      <dsp:spPr>
        <a:xfrm>
          <a:off x="9242" y="617604"/>
          <a:ext cx="2762398" cy="1812824"/>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it-IT" sz="1800" kern="1200" dirty="0"/>
            <a:t>Accessibilità come mera gratuità</a:t>
          </a:r>
        </a:p>
      </dsp:txBody>
      <dsp:txXfrm>
        <a:off x="62338" y="670700"/>
        <a:ext cx="2656206" cy="1706632"/>
      </dsp:txXfrm>
    </dsp:sp>
    <dsp:sp modelId="{E05B5C83-7383-4006-848D-58370E9EC60C}">
      <dsp:nvSpPr>
        <dsp:cNvPr id="0" name=""/>
        <dsp:cNvSpPr/>
      </dsp:nvSpPr>
      <dsp:spPr>
        <a:xfrm>
          <a:off x="3047880" y="1181479"/>
          <a:ext cx="585628" cy="685074"/>
        </a:xfrm>
        <a:prstGeom prst="rightArrow">
          <a:avLst>
            <a:gd name="adj1" fmla="val 60000"/>
            <a:gd name="adj2" fmla="val 5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it-IT" sz="1400" kern="1200"/>
        </a:p>
      </dsp:txBody>
      <dsp:txXfrm>
        <a:off x="3047880" y="1318494"/>
        <a:ext cx="409940" cy="411044"/>
      </dsp:txXfrm>
    </dsp:sp>
    <dsp:sp modelId="{919B6323-57AC-49F6-84DC-EE03FCE1B418}">
      <dsp:nvSpPr>
        <dsp:cNvPr id="0" name=""/>
        <dsp:cNvSpPr/>
      </dsp:nvSpPr>
      <dsp:spPr>
        <a:xfrm>
          <a:off x="3876600" y="617604"/>
          <a:ext cx="2762398" cy="1812824"/>
        </a:xfrm>
        <a:prstGeom prst="roundRect">
          <a:avLst>
            <a:gd name="adj" fmla="val 10000"/>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it-IT" sz="1800" kern="1200" dirty="0"/>
            <a:t>Concetto complesso, espressione della partecipazione «sociale» e del pieno sviluppo dell’individuo, intarsiato con gli art. 2, 3.</a:t>
          </a:r>
        </a:p>
      </dsp:txBody>
      <dsp:txXfrm>
        <a:off x="3929696" y="670700"/>
        <a:ext cx="2656206" cy="1706632"/>
      </dsp:txXfrm>
    </dsp:sp>
    <dsp:sp modelId="{02B55399-5172-49CC-9C38-91F22A41A348}">
      <dsp:nvSpPr>
        <dsp:cNvPr id="0" name=""/>
        <dsp:cNvSpPr/>
      </dsp:nvSpPr>
      <dsp:spPr>
        <a:xfrm>
          <a:off x="6915239" y="1181479"/>
          <a:ext cx="585628" cy="685074"/>
        </a:xfrm>
        <a:prstGeom prst="rightArrow">
          <a:avLst>
            <a:gd name="adj1" fmla="val 60000"/>
            <a:gd name="adj2" fmla="val 50000"/>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it-IT" sz="1400" kern="1200"/>
        </a:p>
      </dsp:txBody>
      <dsp:txXfrm>
        <a:off x="6915239" y="1318494"/>
        <a:ext cx="409940" cy="411044"/>
      </dsp:txXfrm>
    </dsp:sp>
    <dsp:sp modelId="{0EDDB938-690B-4A1B-9670-0C216C1D6CBD}">
      <dsp:nvSpPr>
        <dsp:cNvPr id="0" name=""/>
        <dsp:cNvSpPr/>
      </dsp:nvSpPr>
      <dsp:spPr>
        <a:xfrm>
          <a:off x="7743958" y="617604"/>
          <a:ext cx="2762398" cy="1812824"/>
        </a:xfrm>
        <a:prstGeom prst="roundRect">
          <a:avLst>
            <a:gd name="adj" fmla="val 10000"/>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it-IT" sz="1800" kern="1200" dirty="0"/>
            <a:t>È veramente «aperta» una scuola che consente a tutti di partecipare ed esprimersi, senza barriere.</a:t>
          </a:r>
        </a:p>
      </dsp:txBody>
      <dsp:txXfrm>
        <a:off x="7797054" y="670700"/>
        <a:ext cx="2656206" cy="1706632"/>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7868F2-D034-4048-9874-7A314457F1AF}">
      <dsp:nvSpPr>
        <dsp:cNvPr id="0" name=""/>
        <dsp:cNvSpPr/>
      </dsp:nvSpPr>
      <dsp:spPr>
        <a:xfrm>
          <a:off x="3001872" y="3576052"/>
          <a:ext cx="1344476" cy="672238"/>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it-IT" sz="800" kern="1200" dirty="0"/>
            <a:t>Istruzione</a:t>
          </a:r>
        </a:p>
      </dsp:txBody>
      <dsp:txXfrm>
        <a:off x="3021561" y="3595741"/>
        <a:ext cx="1305098" cy="632860"/>
      </dsp:txXfrm>
    </dsp:sp>
    <dsp:sp modelId="{AF518880-3E31-42E0-8E11-92DFA985C4CE}">
      <dsp:nvSpPr>
        <dsp:cNvPr id="0" name=""/>
        <dsp:cNvSpPr/>
      </dsp:nvSpPr>
      <dsp:spPr>
        <a:xfrm rot="17090567">
          <a:off x="3565559" y="2888689"/>
          <a:ext cx="2099369" cy="17644"/>
        </a:xfrm>
        <a:custGeom>
          <a:avLst/>
          <a:gdLst/>
          <a:ahLst/>
          <a:cxnLst/>
          <a:rect l="0" t="0" r="0" b="0"/>
          <a:pathLst>
            <a:path>
              <a:moveTo>
                <a:pt x="0" y="8822"/>
              </a:moveTo>
              <a:lnTo>
                <a:pt x="2099369" y="8822"/>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it-IT" sz="600" kern="1200"/>
        </a:p>
      </dsp:txBody>
      <dsp:txXfrm>
        <a:off x="4562760" y="2845027"/>
        <a:ext cx="104968" cy="104968"/>
      </dsp:txXfrm>
    </dsp:sp>
    <dsp:sp modelId="{B4B09D53-D065-4381-B4BA-957A1BFCA068}">
      <dsp:nvSpPr>
        <dsp:cNvPr id="0" name=""/>
        <dsp:cNvSpPr/>
      </dsp:nvSpPr>
      <dsp:spPr>
        <a:xfrm>
          <a:off x="4884139" y="1546733"/>
          <a:ext cx="1344476" cy="672238"/>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it-IT" sz="800" kern="1200" dirty="0"/>
            <a:t>Diritto del singolo</a:t>
          </a:r>
        </a:p>
      </dsp:txBody>
      <dsp:txXfrm>
        <a:off x="4903828" y="1566422"/>
        <a:ext cx="1305098" cy="632860"/>
      </dsp:txXfrm>
    </dsp:sp>
    <dsp:sp modelId="{0AAC90B7-5641-47F3-A5E9-F52F3F5B7FAA}">
      <dsp:nvSpPr>
        <dsp:cNvPr id="0" name=""/>
        <dsp:cNvSpPr/>
      </dsp:nvSpPr>
      <dsp:spPr>
        <a:xfrm>
          <a:off x="6228615" y="1874030"/>
          <a:ext cx="537790" cy="17644"/>
        </a:xfrm>
        <a:custGeom>
          <a:avLst/>
          <a:gdLst/>
          <a:ahLst/>
          <a:cxnLst/>
          <a:rect l="0" t="0" r="0" b="0"/>
          <a:pathLst>
            <a:path>
              <a:moveTo>
                <a:pt x="0" y="8822"/>
              </a:moveTo>
              <a:lnTo>
                <a:pt x="537790" y="8822"/>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6484065" y="1869407"/>
        <a:ext cx="26889" cy="26889"/>
      </dsp:txXfrm>
    </dsp:sp>
    <dsp:sp modelId="{5C157516-45DD-4EA6-8972-1697C00E5853}">
      <dsp:nvSpPr>
        <dsp:cNvPr id="0" name=""/>
        <dsp:cNvSpPr/>
      </dsp:nvSpPr>
      <dsp:spPr>
        <a:xfrm>
          <a:off x="6766405" y="1546733"/>
          <a:ext cx="1344476" cy="672238"/>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it-IT" sz="800" kern="1200" dirty="0"/>
            <a:t>A essere istruito</a:t>
          </a:r>
        </a:p>
      </dsp:txBody>
      <dsp:txXfrm>
        <a:off x="6786094" y="1566422"/>
        <a:ext cx="1305098" cy="632860"/>
      </dsp:txXfrm>
    </dsp:sp>
    <dsp:sp modelId="{4475B67E-3D79-42F5-B713-2FBC0352568A}">
      <dsp:nvSpPr>
        <dsp:cNvPr id="0" name=""/>
        <dsp:cNvSpPr/>
      </dsp:nvSpPr>
      <dsp:spPr>
        <a:xfrm rot="18289469">
          <a:off x="7908910" y="1487493"/>
          <a:ext cx="941733" cy="17644"/>
        </a:xfrm>
        <a:custGeom>
          <a:avLst/>
          <a:gdLst/>
          <a:ahLst/>
          <a:cxnLst/>
          <a:rect l="0" t="0" r="0" b="0"/>
          <a:pathLst>
            <a:path>
              <a:moveTo>
                <a:pt x="0" y="8822"/>
              </a:moveTo>
              <a:lnTo>
                <a:pt x="941733" y="8822"/>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8356233" y="1472772"/>
        <a:ext cx="47086" cy="47086"/>
      </dsp:txXfrm>
    </dsp:sp>
    <dsp:sp modelId="{0A5355BB-AB0D-452C-B227-264ECAB8C529}">
      <dsp:nvSpPr>
        <dsp:cNvPr id="0" name=""/>
        <dsp:cNvSpPr/>
      </dsp:nvSpPr>
      <dsp:spPr>
        <a:xfrm>
          <a:off x="8648672" y="773659"/>
          <a:ext cx="1344476" cy="672238"/>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it-IT" sz="800" kern="1200" dirty="0"/>
            <a:t>Di accesso alla scuola</a:t>
          </a:r>
        </a:p>
      </dsp:txBody>
      <dsp:txXfrm>
        <a:off x="8668361" y="793348"/>
        <a:ext cx="1305098" cy="632860"/>
      </dsp:txXfrm>
    </dsp:sp>
    <dsp:sp modelId="{F4E1BF5A-36B9-4339-87F3-E5863492CDDE}">
      <dsp:nvSpPr>
        <dsp:cNvPr id="0" name=""/>
        <dsp:cNvSpPr/>
      </dsp:nvSpPr>
      <dsp:spPr>
        <a:xfrm rot="18289469">
          <a:off x="9791177" y="714419"/>
          <a:ext cx="941733" cy="17644"/>
        </a:xfrm>
        <a:custGeom>
          <a:avLst/>
          <a:gdLst/>
          <a:ahLst/>
          <a:cxnLst/>
          <a:rect l="0" t="0" r="0" b="0"/>
          <a:pathLst>
            <a:path>
              <a:moveTo>
                <a:pt x="0" y="8822"/>
              </a:moveTo>
              <a:lnTo>
                <a:pt x="941733" y="8822"/>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10238500" y="699698"/>
        <a:ext cx="47086" cy="47086"/>
      </dsp:txXfrm>
    </dsp:sp>
    <dsp:sp modelId="{9F1560B0-8E25-4002-8467-1CB1F9235A0F}">
      <dsp:nvSpPr>
        <dsp:cNvPr id="0" name=""/>
        <dsp:cNvSpPr/>
      </dsp:nvSpPr>
      <dsp:spPr>
        <a:xfrm>
          <a:off x="10530938" y="586"/>
          <a:ext cx="1344476" cy="672238"/>
        </a:xfrm>
        <a:prstGeom prst="roundRect">
          <a:avLst>
            <a:gd name="adj" fmla="val 10000"/>
          </a:avLst>
        </a:prstGeom>
        <a:solidFill>
          <a:schemeClr val="accent1">
            <a:lumMod val="7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it-IT" sz="800" kern="1200" dirty="0"/>
            <a:t>Diritto di scegliere la scuola</a:t>
          </a:r>
        </a:p>
      </dsp:txBody>
      <dsp:txXfrm>
        <a:off x="10550627" y="20275"/>
        <a:ext cx="1305098" cy="632860"/>
      </dsp:txXfrm>
    </dsp:sp>
    <dsp:sp modelId="{6FB2D6AB-E640-42F5-BECB-363248B1668D}">
      <dsp:nvSpPr>
        <dsp:cNvPr id="0" name=""/>
        <dsp:cNvSpPr/>
      </dsp:nvSpPr>
      <dsp:spPr>
        <a:xfrm>
          <a:off x="9993148" y="1100956"/>
          <a:ext cx="537790" cy="17644"/>
        </a:xfrm>
        <a:custGeom>
          <a:avLst/>
          <a:gdLst/>
          <a:ahLst/>
          <a:cxnLst/>
          <a:rect l="0" t="0" r="0" b="0"/>
          <a:pathLst>
            <a:path>
              <a:moveTo>
                <a:pt x="0" y="8822"/>
              </a:moveTo>
              <a:lnTo>
                <a:pt x="537790" y="8822"/>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10248598" y="1096334"/>
        <a:ext cx="26889" cy="26889"/>
      </dsp:txXfrm>
    </dsp:sp>
    <dsp:sp modelId="{AD6D9932-6A6A-483F-9F51-0444719773D5}">
      <dsp:nvSpPr>
        <dsp:cNvPr id="0" name=""/>
        <dsp:cNvSpPr/>
      </dsp:nvSpPr>
      <dsp:spPr>
        <a:xfrm>
          <a:off x="10530938" y="773659"/>
          <a:ext cx="1344476" cy="672238"/>
        </a:xfrm>
        <a:prstGeom prst="roundRect">
          <a:avLst>
            <a:gd name="adj" fmla="val 10000"/>
          </a:avLst>
        </a:prstGeom>
        <a:solidFill>
          <a:schemeClr val="accent1">
            <a:lumMod val="7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it-IT" sz="800" kern="1200" dirty="0"/>
            <a:t>Gratuità di un periodo minimo (obbligatorio)</a:t>
          </a:r>
        </a:p>
      </dsp:txBody>
      <dsp:txXfrm>
        <a:off x="10550627" y="793348"/>
        <a:ext cx="1305098" cy="632860"/>
      </dsp:txXfrm>
    </dsp:sp>
    <dsp:sp modelId="{EFAF2332-BCEB-45D9-BBA6-624CF47ABF1E}">
      <dsp:nvSpPr>
        <dsp:cNvPr id="0" name=""/>
        <dsp:cNvSpPr/>
      </dsp:nvSpPr>
      <dsp:spPr>
        <a:xfrm rot="3310531">
          <a:off x="9791177" y="1487493"/>
          <a:ext cx="941733" cy="17644"/>
        </a:xfrm>
        <a:custGeom>
          <a:avLst/>
          <a:gdLst/>
          <a:ahLst/>
          <a:cxnLst/>
          <a:rect l="0" t="0" r="0" b="0"/>
          <a:pathLst>
            <a:path>
              <a:moveTo>
                <a:pt x="0" y="8822"/>
              </a:moveTo>
              <a:lnTo>
                <a:pt x="941733" y="8822"/>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10238500" y="1472772"/>
        <a:ext cx="47086" cy="47086"/>
      </dsp:txXfrm>
    </dsp:sp>
    <dsp:sp modelId="{87A74597-1115-4EBB-85EA-AEE339B35A8E}">
      <dsp:nvSpPr>
        <dsp:cNvPr id="0" name=""/>
        <dsp:cNvSpPr/>
      </dsp:nvSpPr>
      <dsp:spPr>
        <a:xfrm>
          <a:off x="10530938" y="1546733"/>
          <a:ext cx="1344476" cy="672238"/>
        </a:xfrm>
        <a:prstGeom prst="roundRect">
          <a:avLst>
            <a:gd name="adj" fmla="val 10000"/>
          </a:avLst>
        </a:prstGeom>
        <a:solidFill>
          <a:schemeClr val="accent1">
            <a:lumMod val="7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it-IT" sz="800" kern="1200" dirty="0"/>
            <a:t>Per i capaci e meritevoli anche oltre</a:t>
          </a:r>
        </a:p>
      </dsp:txBody>
      <dsp:txXfrm>
        <a:off x="10550627" y="1566422"/>
        <a:ext cx="1305098" cy="632860"/>
      </dsp:txXfrm>
    </dsp:sp>
    <dsp:sp modelId="{E9F441C8-A5AE-4E47-8D94-54FB595164CE}">
      <dsp:nvSpPr>
        <dsp:cNvPr id="0" name=""/>
        <dsp:cNvSpPr/>
      </dsp:nvSpPr>
      <dsp:spPr>
        <a:xfrm rot="3310531">
          <a:off x="7908910" y="2260567"/>
          <a:ext cx="941733" cy="17644"/>
        </a:xfrm>
        <a:custGeom>
          <a:avLst/>
          <a:gdLst/>
          <a:ahLst/>
          <a:cxnLst/>
          <a:rect l="0" t="0" r="0" b="0"/>
          <a:pathLst>
            <a:path>
              <a:moveTo>
                <a:pt x="0" y="8822"/>
              </a:moveTo>
              <a:lnTo>
                <a:pt x="941733" y="8822"/>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8356233" y="2245846"/>
        <a:ext cx="47086" cy="47086"/>
      </dsp:txXfrm>
    </dsp:sp>
    <dsp:sp modelId="{76F3318C-CE37-4763-AFC6-D5193AF5BD8B}">
      <dsp:nvSpPr>
        <dsp:cNvPr id="0" name=""/>
        <dsp:cNvSpPr/>
      </dsp:nvSpPr>
      <dsp:spPr>
        <a:xfrm>
          <a:off x="8648672" y="2319807"/>
          <a:ext cx="1344476" cy="672238"/>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it-IT" sz="800" kern="1200" dirty="0"/>
            <a:t>A ricevere insegnamenti</a:t>
          </a:r>
        </a:p>
      </dsp:txBody>
      <dsp:txXfrm>
        <a:off x="8668361" y="2339496"/>
        <a:ext cx="1305098" cy="632860"/>
      </dsp:txXfrm>
    </dsp:sp>
    <dsp:sp modelId="{DE9F1FF9-9C3F-4612-93EF-663CE2D17CE3}">
      <dsp:nvSpPr>
        <dsp:cNvPr id="0" name=""/>
        <dsp:cNvSpPr/>
      </dsp:nvSpPr>
      <dsp:spPr>
        <a:xfrm>
          <a:off x="9993148" y="2647104"/>
          <a:ext cx="537790" cy="17644"/>
        </a:xfrm>
        <a:custGeom>
          <a:avLst/>
          <a:gdLst/>
          <a:ahLst/>
          <a:cxnLst/>
          <a:rect l="0" t="0" r="0" b="0"/>
          <a:pathLst>
            <a:path>
              <a:moveTo>
                <a:pt x="0" y="8822"/>
              </a:moveTo>
              <a:lnTo>
                <a:pt x="537790" y="8822"/>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10248598" y="2642481"/>
        <a:ext cx="26889" cy="26889"/>
      </dsp:txXfrm>
    </dsp:sp>
    <dsp:sp modelId="{62B57029-7277-40D2-A7B1-6F5FF497F37C}">
      <dsp:nvSpPr>
        <dsp:cNvPr id="0" name=""/>
        <dsp:cNvSpPr/>
      </dsp:nvSpPr>
      <dsp:spPr>
        <a:xfrm>
          <a:off x="10530938" y="2319807"/>
          <a:ext cx="1344476" cy="672238"/>
        </a:xfrm>
        <a:prstGeom prst="roundRect">
          <a:avLst>
            <a:gd name="adj" fmla="val 10000"/>
          </a:avLst>
        </a:prstGeom>
        <a:solidFill>
          <a:schemeClr val="accent1">
            <a:lumMod val="7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it-IT" sz="800" kern="1200" dirty="0"/>
            <a:t>Libertà dell’insegnamento</a:t>
          </a:r>
        </a:p>
      </dsp:txBody>
      <dsp:txXfrm>
        <a:off x="10550627" y="2339496"/>
        <a:ext cx="1305098" cy="632860"/>
      </dsp:txXfrm>
    </dsp:sp>
    <dsp:sp modelId="{36D7DF74-71FF-493D-99A3-F04461B2AEAF}">
      <dsp:nvSpPr>
        <dsp:cNvPr id="0" name=""/>
        <dsp:cNvSpPr/>
      </dsp:nvSpPr>
      <dsp:spPr>
        <a:xfrm rot="19083737">
          <a:off x="4253763" y="3661763"/>
          <a:ext cx="722961" cy="17644"/>
        </a:xfrm>
        <a:custGeom>
          <a:avLst/>
          <a:gdLst/>
          <a:ahLst/>
          <a:cxnLst/>
          <a:rect l="0" t="0" r="0" b="0"/>
          <a:pathLst>
            <a:path>
              <a:moveTo>
                <a:pt x="0" y="8822"/>
              </a:moveTo>
              <a:lnTo>
                <a:pt x="722961" y="8822"/>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4597170" y="3652511"/>
        <a:ext cx="36148" cy="36148"/>
      </dsp:txXfrm>
    </dsp:sp>
    <dsp:sp modelId="{904F6B75-DA7C-48D4-9714-5E042691DCE2}">
      <dsp:nvSpPr>
        <dsp:cNvPr id="0" name=""/>
        <dsp:cNvSpPr/>
      </dsp:nvSpPr>
      <dsp:spPr>
        <a:xfrm>
          <a:off x="4884139" y="3092880"/>
          <a:ext cx="1344476" cy="672238"/>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it-IT" sz="800" kern="1200" dirty="0"/>
            <a:t>Obbligo</a:t>
          </a:r>
        </a:p>
      </dsp:txBody>
      <dsp:txXfrm>
        <a:off x="4903828" y="3112569"/>
        <a:ext cx="1305098" cy="632860"/>
      </dsp:txXfrm>
    </dsp:sp>
    <dsp:sp modelId="{3CE50BFC-6C55-4F4A-963B-0573DD500BB1}">
      <dsp:nvSpPr>
        <dsp:cNvPr id="0" name=""/>
        <dsp:cNvSpPr/>
      </dsp:nvSpPr>
      <dsp:spPr>
        <a:xfrm rot="19457599">
          <a:off x="6166365" y="3226909"/>
          <a:ext cx="662290" cy="17644"/>
        </a:xfrm>
        <a:custGeom>
          <a:avLst/>
          <a:gdLst/>
          <a:ahLst/>
          <a:cxnLst/>
          <a:rect l="0" t="0" r="0" b="0"/>
          <a:pathLst>
            <a:path>
              <a:moveTo>
                <a:pt x="0" y="8822"/>
              </a:moveTo>
              <a:lnTo>
                <a:pt x="662290" y="8822"/>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6480953" y="3219174"/>
        <a:ext cx="33114" cy="33114"/>
      </dsp:txXfrm>
    </dsp:sp>
    <dsp:sp modelId="{1A174639-9DC6-4A00-85A1-6474887336E0}">
      <dsp:nvSpPr>
        <dsp:cNvPr id="0" name=""/>
        <dsp:cNvSpPr/>
      </dsp:nvSpPr>
      <dsp:spPr>
        <a:xfrm>
          <a:off x="6766405" y="2706344"/>
          <a:ext cx="1344476" cy="672238"/>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it-IT" sz="800" kern="1200" dirty="0"/>
            <a:t>Per la famiglia</a:t>
          </a:r>
        </a:p>
      </dsp:txBody>
      <dsp:txXfrm>
        <a:off x="6786094" y="2726033"/>
        <a:ext cx="1305098" cy="632860"/>
      </dsp:txXfrm>
    </dsp:sp>
    <dsp:sp modelId="{A5E6D6C1-CB91-4733-A72D-2D5BF9F70B93}">
      <dsp:nvSpPr>
        <dsp:cNvPr id="0" name=""/>
        <dsp:cNvSpPr/>
      </dsp:nvSpPr>
      <dsp:spPr>
        <a:xfrm rot="2142401">
          <a:off x="6166365" y="3613446"/>
          <a:ext cx="662290" cy="17644"/>
        </a:xfrm>
        <a:custGeom>
          <a:avLst/>
          <a:gdLst/>
          <a:ahLst/>
          <a:cxnLst/>
          <a:rect l="0" t="0" r="0" b="0"/>
          <a:pathLst>
            <a:path>
              <a:moveTo>
                <a:pt x="0" y="8822"/>
              </a:moveTo>
              <a:lnTo>
                <a:pt x="662290" y="8822"/>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6480953" y="3605711"/>
        <a:ext cx="33114" cy="33114"/>
      </dsp:txXfrm>
    </dsp:sp>
    <dsp:sp modelId="{36CAC6E1-993C-4366-B438-0C2D81BD1CD3}">
      <dsp:nvSpPr>
        <dsp:cNvPr id="0" name=""/>
        <dsp:cNvSpPr/>
      </dsp:nvSpPr>
      <dsp:spPr>
        <a:xfrm>
          <a:off x="6766405" y="3479417"/>
          <a:ext cx="1344476" cy="672238"/>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it-IT" sz="800" kern="1200" dirty="0"/>
            <a:t>Per la Repubblica</a:t>
          </a:r>
        </a:p>
      </dsp:txBody>
      <dsp:txXfrm>
        <a:off x="6786094" y="3499106"/>
        <a:ext cx="1305098" cy="632860"/>
      </dsp:txXfrm>
    </dsp:sp>
    <dsp:sp modelId="{75B3BA11-41B0-4E8C-9103-F60332F960F4}">
      <dsp:nvSpPr>
        <dsp:cNvPr id="0" name=""/>
        <dsp:cNvSpPr/>
      </dsp:nvSpPr>
      <dsp:spPr>
        <a:xfrm rot="19457599">
          <a:off x="8048631" y="3613446"/>
          <a:ext cx="662290" cy="17644"/>
        </a:xfrm>
        <a:custGeom>
          <a:avLst/>
          <a:gdLst/>
          <a:ahLst/>
          <a:cxnLst/>
          <a:rect l="0" t="0" r="0" b="0"/>
          <a:pathLst>
            <a:path>
              <a:moveTo>
                <a:pt x="0" y="8822"/>
              </a:moveTo>
              <a:lnTo>
                <a:pt x="662290" y="8822"/>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8363219" y="3605711"/>
        <a:ext cx="33114" cy="33114"/>
      </dsp:txXfrm>
    </dsp:sp>
    <dsp:sp modelId="{10CEEC23-0DB2-4104-87B1-1FD293A89A5D}">
      <dsp:nvSpPr>
        <dsp:cNvPr id="0" name=""/>
        <dsp:cNvSpPr/>
      </dsp:nvSpPr>
      <dsp:spPr>
        <a:xfrm>
          <a:off x="8648672" y="3092880"/>
          <a:ext cx="1344476" cy="672238"/>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it-IT" sz="800" kern="1200" dirty="0"/>
            <a:t>Garantire accesso a tutti e gratuità di un periodo obbligatorio</a:t>
          </a:r>
        </a:p>
      </dsp:txBody>
      <dsp:txXfrm>
        <a:off x="8668361" y="3112569"/>
        <a:ext cx="1305098" cy="632860"/>
      </dsp:txXfrm>
    </dsp:sp>
    <dsp:sp modelId="{7C1DA2B1-1106-46C0-AA8A-AB03C72537DE}">
      <dsp:nvSpPr>
        <dsp:cNvPr id="0" name=""/>
        <dsp:cNvSpPr/>
      </dsp:nvSpPr>
      <dsp:spPr>
        <a:xfrm rot="2142401">
          <a:off x="8048631" y="3999983"/>
          <a:ext cx="662290" cy="17644"/>
        </a:xfrm>
        <a:custGeom>
          <a:avLst/>
          <a:gdLst/>
          <a:ahLst/>
          <a:cxnLst/>
          <a:rect l="0" t="0" r="0" b="0"/>
          <a:pathLst>
            <a:path>
              <a:moveTo>
                <a:pt x="0" y="8822"/>
              </a:moveTo>
              <a:lnTo>
                <a:pt x="662290" y="8822"/>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8363219" y="3992248"/>
        <a:ext cx="33114" cy="33114"/>
      </dsp:txXfrm>
    </dsp:sp>
    <dsp:sp modelId="{6B86184D-F732-4620-AFC1-8032FF1B3518}">
      <dsp:nvSpPr>
        <dsp:cNvPr id="0" name=""/>
        <dsp:cNvSpPr/>
      </dsp:nvSpPr>
      <dsp:spPr>
        <a:xfrm>
          <a:off x="8648672" y="3865954"/>
          <a:ext cx="1344476" cy="672238"/>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it-IT" sz="800" kern="1200" dirty="0"/>
            <a:t>Assicurare i più alti gradi a capaci e meritevoli</a:t>
          </a:r>
        </a:p>
      </dsp:txBody>
      <dsp:txXfrm>
        <a:off x="8668361" y="3885643"/>
        <a:ext cx="1305098" cy="632860"/>
      </dsp:txXfrm>
    </dsp:sp>
    <dsp:sp modelId="{C4218A9D-7A02-4BA3-94F0-0C6416E22BAB}">
      <dsp:nvSpPr>
        <dsp:cNvPr id="0" name=""/>
        <dsp:cNvSpPr/>
      </dsp:nvSpPr>
      <dsp:spPr>
        <a:xfrm>
          <a:off x="9993148" y="4193251"/>
          <a:ext cx="537790" cy="17644"/>
        </a:xfrm>
        <a:custGeom>
          <a:avLst/>
          <a:gdLst/>
          <a:ahLst/>
          <a:cxnLst/>
          <a:rect l="0" t="0" r="0" b="0"/>
          <a:pathLst>
            <a:path>
              <a:moveTo>
                <a:pt x="0" y="8822"/>
              </a:moveTo>
              <a:lnTo>
                <a:pt x="537790" y="8822"/>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10248598" y="4188628"/>
        <a:ext cx="26889" cy="26889"/>
      </dsp:txXfrm>
    </dsp:sp>
    <dsp:sp modelId="{E9AC765B-86D0-42CD-8888-F7B9074DF5B8}">
      <dsp:nvSpPr>
        <dsp:cNvPr id="0" name=""/>
        <dsp:cNvSpPr/>
      </dsp:nvSpPr>
      <dsp:spPr>
        <a:xfrm>
          <a:off x="10530938" y="3865954"/>
          <a:ext cx="1344476" cy="672238"/>
        </a:xfrm>
        <a:prstGeom prst="roundRect">
          <a:avLst>
            <a:gd name="adj" fmla="val 10000"/>
          </a:avLst>
        </a:prstGeom>
        <a:solidFill>
          <a:schemeClr val="accent1">
            <a:lumMod val="7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it-IT" sz="800" kern="1200" dirty="0"/>
            <a:t>Borse di studio</a:t>
          </a:r>
        </a:p>
      </dsp:txBody>
      <dsp:txXfrm>
        <a:off x="10550627" y="3885643"/>
        <a:ext cx="1305098" cy="632860"/>
      </dsp:txXfrm>
    </dsp:sp>
    <dsp:sp modelId="{AF34EB68-F89E-474D-BC4C-EE68203C28A1}">
      <dsp:nvSpPr>
        <dsp:cNvPr id="0" name=""/>
        <dsp:cNvSpPr/>
      </dsp:nvSpPr>
      <dsp:spPr>
        <a:xfrm rot="4509433">
          <a:off x="3565559" y="4918008"/>
          <a:ext cx="2099369" cy="17644"/>
        </a:xfrm>
        <a:custGeom>
          <a:avLst/>
          <a:gdLst/>
          <a:ahLst/>
          <a:cxnLst/>
          <a:rect l="0" t="0" r="0" b="0"/>
          <a:pathLst>
            <a:path>
              <a:moveTo>
                <a:pt x="0" y="8822"/>
              </a:moveTo>
              <a:lnTo>
                <a:pt x="2099369" y="8822"/>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it-IT" sz="600" kern="1200"/>
        </a:p>
      </dsp:txBody>
      <dsp:txXfrm>
        <a:off x="4562760" y="4874346"/>
        <a:ext cx="104968" cy="104968"/>
      </dsp:txXfrm>
    </dsp:sp>
    <dsp:sp modelId="{090DBFE5-1A89-4FF8-84CE-00F10A20F817}">
      <dsp:nvSpPr>
        <dsp:cNvPr id="0" name=""/>
        <dsp:cNvSpPr/>
      </dsp:nvSpPr>
      <dsp:spPr>
        <a:xfrm>
          <a:off x="4884139" y="5605370"/>
          <a:ext cx="1344476" cy="672238"/>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it-IT" sz="800" kern="1200" dirty="0"/>
            <a:t>Insegnamento</a:t>
          </a:r>
        </a:p>
      </dsp:txBody>
      <dsp:txXfrm>
        <a:off x="4903828" y="5625059"/>
        <a:ext cx="1305098" cy="632860"/>
      </dsp:txXfrm>
    </dsp:sp>
    <dsp:sp modelId="{FF0F3D85-98CA-4A1E-A8C8-CFDB85854543}">
      <dsp:nvSpPr>
        <dsp:cNvPr id="0" name=""/>
        <dsp:cNvSpPr/>
      </dsp:nvSpPr>
      <dsp:spPr>
        <a:xfrm>
          <a:off x="6228615" y="5932667"/>
          <a:ext cx="537790" cy="17644"/>
        </a:xfrm>
        <a:custGeom>
          <a:avLst/>
          <a:gdLst/>
          <a:ahLst/>
          <a:cxnLst/>
          <a:rect l="0" t="0" r="0" b="0"/>
          <a:pathLst>
            <a:path>
              <a:moveTo>
                <a:pt x="0" y="8822"/>
              </a:moveTo>
              <a:lnTo>
                <a:pt x="537790" y="8822"/>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6484065" y="5928044"/>
        <a:ext cx="26889" cy="26889"/>
      </dsp:txXfrm>
    </dsp:sp>
    <dsp:sp modelId="{E8E29B97-871C-4392-A161-DFFBDDD14328}">
      <dsp:nvSpPr>
        <dsp:cNvPr id="0" name=""/>
        <dsp:cNvSpPr/>
      </dsp:nvSpPr>
      <dsp:spPr>
        <a:xfrm>
          <a:off x="6766405" y="5605370"/>
          <a:ext cx="1344476" cy="672238"/>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it-IT" sz="800" kern="1200" dirty="0"/>
            <a:t>Libertà di insegnamento</a:t>
          </a:r>
        </a:p>
      </dsp:txBody>
      <dsp:txXfrm>
        <a:off x="6786094" y="5625059"/>
        <a:ext cx="1305098" cy="632860"/>
      </dsp:txXfrm>
    </dsp:sp>
    <dsp:sp modelId="{F9356D04-A508-4508-9FDE-C9E938593BA4}">
      <dsp:nvSpPr>
        <dsp:cNvPr id="0" name=""/>
        <dsp:cNvSpPr/>
      </dsp:nvSpPr>
      <dsp:spPr>
        <a:xfrm rot="18770822">
          <a:off x="7984368" y="5642764"/>
          <a:ext cx="790817" cy="17644"/>
        </a:xfrm>
        <a:custGeom>
          <a:avLst/>
          <a:gdLst/>
          <a:ahLst/>
          <a:cxnLst/>
          <a:rect l="0" t="0" r="0" b="0"/>
          <a:pathLst>
            <a:path>
              <a:moveTo>
                <a:pt x="0" y="8822"/>
              </a:moveTo>
              <a:lnTo>
                <a:pt x="790817" y="8822"/>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8360006" y="5631816"/>
        <a:ext cx="39540" cy="39540"/>
      </dsp:txXfrm>
    </dsp:sp>
    <dsp:sp modelId="{6F69B2ED-F23E-44BC-AD66-B9EC8B646A28}">
      <dsp:nvSpPr>
        <dsp:cNvPr id="0" name=""/>
        <dsp:cNvSpPr/>
      </dsp:nvSpPr>
      <dsp:spPr>
        <a:xfrm>
          <a:off x="8648672" y="5025565"/>
          <a:ext cx="1344476" cy="672238"/>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it-IT" sz="800" kern="1200" dirty="0"/>
            <a:t>Per l’insegnante</a:t>
          </a:r>
        </a:p>
      </dsp:txBody>
      <dsp:txXfrm>
        <a:off x="8668361" y="5045254"/>
        <a:ext cx="1305098" cy="632860"/>
      </dsp:txXfrm>
    </dsp:sp>
    <dsp:sp modelId="{2DBCB99E-B9AC-4E36-A329-01C75A56E603}">
      <dsp:nvSpPr>
        <dsp:cNvPr id="0" name=""/>
        <dsp:cNvSpPr/>
      </dsp:nvSpPr>
      <dsp:spPr>
        <a:xfrm rot="19457599">
          <a:off x="9930898" y="5159593"/>
          <a:ext cx="662290" cy="17644"/>
        </a:xfrm>
        <a:custGeom>
          <a:avLst/>
          <a:gdLst/>
          <a:ahLst/>
          <a:cxnLst/>
          <a:rect l="0" t="0" r="0" b="0"/>
          <a:pathLst>
            <a:path>
              <a:moveTo>
                <a:pt x="0" y="8822"/>
              </a:moveTo>
              <a:lnTo>
                <a:pt x="662290" y="8822"/>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10245486" y="5151858"/>
        <a:ext cx="33114" cy="33114"/>
      </dsp:txXfrm>
    </dsp:sp>
    <dsp:sp modelId="{11F6120F-1FE5-4FC3-824F-B7F8808612C2}">
      <dsp:nvSpPr>
        <dsp:cNvPr id="0" name=""/>
        <dsp:cNvSpPr/>
      </dsp:nvSpPr>
      <dsp:spPr>
        <a:xfrm>
          <a:off x="10530938" y="4639028"/>
          <a:ext cx="1344476" cy="672238"/>
        </a:xfrm>
        <a:prstGeom prst="roundRect">
          <a:avLst>
            <a:gd name="adj" fmla="val 10000"/>
          </a:avLst>
        </a:prstGeom>
        <a:solidFill>
          <a:schemeClr val="accent1">
            <a:lumMod val="7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it-IT" sz="800" kern="1200" dirty="0"/>
            <a:t>Libertà DI INSEGNARE ossia di trasmettere le conoscenze senza vincoli </a:t>
          </a:r>
        </a:p>
      </dsp:txBody>
      <dsp:txXfrm>
        <a:off x="10550627" y="4658717"/>
        <a:ext cx="1305098" cy="632860"/>
      </dsp:txXfrm>
    </dsp:sp>
    <dsp:sp modelId="{EFF70519-CDAE-4037-872D-88788A715C8C}">
      <dsp:nvSpPr>
        <dsp:cNvPr id="0" name=""/>
        <dsp:cNvSpPr/>
      </dsp:nvSpPr>
      <dsp:spPr>
        <a:xfrm rot="2142401">
          <a:off x="9930898" y="5546130"/>
          <a:ext cx="662290" cy="17644"/>
        </a:xfrm>
        <a:custGeom>
          <a:avLst/>
          <a:gdLst/>
          <a:ahLst/>
          <a:cxnLst/>
          <a:rect l="0" t="0" r="0" b="0"/>
          <a:pathLst>
            <a:path>
              <a:moveTo>
                <a:pt x="0" y="8822"/>
              </a:moveTo>
              <a:lnTo>
                <a:pt x="662290" y="8822"/>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10245486" y="5538395"/>
        <a:ext cx="33114" cy="33114"/>
      </dsp:txXfrm>
    </dsp:sp>
    <dsp:sp modelId="{FCA6B358-2BB1-458A-A192-C0ED5D7BDD8C}">
      <dsp:nvSpPr>
        <dsp:cNvPr id="0" name=""/>
        <dsp:cNvSpPr/>
      </dsp:nvSpPr>
      <dsp:spPr>
        <a:xfrm>
          <a:off x="10530938" y="5412102"/>
          <a:ext cx="1344476" cy="672238"/>
        </a:xfrm>
        <a:prstGeom prst="roundRect">
          <a:avLst>
            <a:gd name="adj" fmla="val 10000"/>
          </a:avLst>
        </a:prstGeom>
        <a:solidFill>
          <a:schemeClr val="accent1">
            <a:lumMod val="7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it-IT" sz="800" kern="1200" dirty="0"/>
            <a:t>Libertà NELL’insegnare, ossia non essere condizionato irragionevolmente nei contenuti e nei modi</a:t>
          </a:r>
        </a:p>
      </dsp:txBody>
      <dsp:txXfrm>
        <a:off x="10550627" y="5431791"/>
        <a:ext cx="1305098" cy="632860"/>
      </dsp:txXfrm>
    </dsp:sp>
    <dsp:sp modelId="{C2044C79-8F3A-4347-BD77-DCD51FFA8939}">
      <dsp:nvSpPr>
        <dsp:cNvPr id="0" name=""/>
        <dsp:cNvSpPr/>
      </dsp:nvSpPr>
      <dsp:spPr>
        <a:xfrm rot="2829178">
          <a:off x="7984368" y="6222570"/>
          <a:ext cx="790817" cy="17644"/>
        </a:xfrm>
        <a:custGeom>
          <a:avLst/>
          <a:gdLst/>
          <a:ahLst/>
          <a:cxnLst/>
          <a:rect l="0" t="0" r="0" b="0"/>
          <a:pathLst>
            <a:path>
              <a:moveTo>
                <a:pt x="0" y="8822"/>
              </a:moveTo>
              <a:lnTo>
                <a:pt x="790817" y="8822"/>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8360006" y="6211621"/>
        <a:ext cx="39540" cy="39540"/>
      </dsp:txXfrm>
    </dsp:sp>
    <dsp:sp modelId="{2B299317-03EE-456C-BC9D-1064D5D1D549}">
      <dsp:nvSpPr>
        <dsp:cNvPr id="0" name=""/>
        <dsp:cNvSpPr/>
      </dsp:nvSpPr>
      <dsp:spPr>
        <a:xfrm>
          <a:off x="8648672" y="6185175"/>
          <a:ext cx="1344476" cy="672238"/>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it-IT" sz="800" kern="1200" dirty="0"/>
            <a:t>Per soggetti privati</a:t>
          </a:r>
        </a:p>
      </dsp:txBody>
      <dsp:txXfrm>
        <a:off x="8668361" y="6204864"/>
        <a:ext cx="1305098" cy="632860"/>
      </dsp:txXfrm>
    </dsp:sp>
    <dsp:sp modelId="{72C28196-F4E1-458F-AE44-1D805FEB1B3F}">
      <dsp:nvSpPr>
        <dsp:cNvPr id="0" name=""/>
        <dsp:cNvSpPr/>
      </dsp:nvSpPr>
      <dsp:spPr>
        <a:xfrm>
          <a:off x="9993148" y="6512472"/>
          <a:ext cx="537790" cy="17644"/>
        </a:xfrm>
        <a:custGeom>
          <a:avLst/>
          <a:gdLst/>
          <a:ahLst/>
          <a:cxnLst/>
          <a:rect l="0" t="0" r="0" b="0"/>
          <a:pathLst>
            <a:path>
              <a:moveTo>
                <a:pt x="0" y="8822"/>
              </a:moveTo>
              <a:lnTo>
                <a:pt x="537790" y="8822"/>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10248598" y="6507850"/>
        <a:ext cx="26889" cy="26889"/>
      </dsp:txXfrm>
    </dsp:sp>
    <dsp:sp modelId="{10BC6C55-B3A3-4950-B411-8BA50379943C}">
      <dsp:nvSpPr>
        <dsp:cNvPr id="0" name=""/>
        <dsp:cNvSpPr/>
      </dsp:nvSpPr>
      <dsp:spPr>
        <a:xfrm>
          <a:off x="10530938" y="6185175"/>
          <a:ext cx="1344476" cy="672238"/>
        </a:xfrm>
        <a:prstGeom prst="roundRect">
          <a:avLst>
            <a:gd name="adj" fmla="val 10000"/>
          </a:avLst>
        </a:prstGeom>
        <a:solidFill>
          <a:schemeClr val="accent1">
            <a:lumMod val="7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it-IT" sz="800" kern="1200" dirty="0"/>
            <a:t>Di costituire scuole, assicurando però uguale percorso </a:t>
          </a:r>
        </a:p>
      </dsp:txBody>
      <dsp:txXfrm>
        <a:off x="10550627" y="6204864"/>
        <a:ext cx="1305098" cy="632860"/>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002278-6BCD-4E6B-A15C-2A0D4E38C7C0}">
      <dsp:nvSpPr>
        <dsp:cNvPr id="0" name=""/>
        <dsp:cNvSpPr/>
      </dsp:nvSpPr>
      <dsp:spPr>
        <a:xfrm>
          <a:off x="2878530" y="4520"/>
          <a:ext cx="2981070" cy="1192428"/>
        </a:xfrm>
        <a:prstGeom prst="chevron">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14605" rIns="0" bIns="14605" numCol="1" spcCol="1270" anchor="ctr" anchorCtr="0">
          <a:noAutofit/>
        </a:bodyPr>
        <a:lstStyle/>
        <a:p>
          <a:pPr marL="0" lvl="0" indent="0" algn="ctr" defTabSz="1022350">
            <a:lnSpc>
              <a:spcPct val="90000"/>
            </a:lnSpc>
            <a:spcBef>
              <a:spcPct val="0"/>
            </a:spcBef>
            <a:spcAft>
              <a:spcPct val="35000"/>
            </a:spcAft>
            <a:buNone/>
          </a:pPr>
          <a:r>
            <a:rPr lang="it-IT" sz="2300" kern="1200" dirty="0"/>
            <a:t>Insegnamento</a:t>
          </a:r>
        </a:p>
      </dsp:txBody>
      <dsp:txXfrm>
        <a:off x="3474744" y="4520"/>
        <a:ext cx="1788642" cy="1192428"/>
      </dsp:txXfrm>
    </dsp:sp>
    <dsp:sp modelId="{482F171C-115F-4E54-AB82-5FF2AD84327C}">
      <dsp:nvSpPr>
        <dsp:cNvPr id="0" name=""/>
        <dsp:cNvSpPr/>
      </dsp:nvSpPr>
      <dsp:spPr>
        <a:xfrm>
          <a:off x="5472061" y="105876"/>
          <a:ext cx="2474288" cy="989715"/>
        </a:xfrm>
        <a:prstGeom prst="chevron">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7620" rIns="0" bIns="7620" numCol="1" spcCol="1270" anchor="ctr" anchorCtr="0">
          <a:noAutofit/>
        </a:bodyPr>
        <a:lstStyle/>
        <a:p>
          <a:pPr marL="0" lvl="0" indent="0" algn="ctr" defTabSz="533400">
            <a:lnSpc>
              <a:spcPct val="90000"/>
            </a:lnSpc>
            <a:spcBef>
              <a:spcPct val="0"/>
            </a:spcBef>
            <a:spcAft>
              <a:spcPct val="35000"/>
            </a:spcAft>
            <a:buNone/>
          </a:pPr>
          <a:r>
            <a:rPr lang="it-IT" sz="1200" kern="1200" dirty="0"/>
            <a:t>Attività di trasmissione dei saperi, ma anche e più generalmente di cognizioni e sensibilità</a:t>
          </a:r>
        </a:p>
      </dsp:txBody>
      <dsp:txXfrm>
        <a:off x="5966919" y="105876"/>
        <a:ext cx="1484573" cy="989715"/>
      </dsp:txXfrm>
    </dsp:sp>
    <dsp:sp modelId="{6056B399-24A3-4B0D-8F38-A030239FCC02}">
      <dsp:nvSpPr>
        <dsp:cNvPr id="0" name=""/>
        <dsp:cNvSpPr/>
      </dsp:nvSpPr>
      <dsp:spPr>
        <a:xfrm>
          <a:off x="2878530" y="1363888"/>
          <a:ext cx="2981070" cy="1192428"/>
        </a:xfrm>
        <a:prstGeom prst="chevron">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14605" rIns="0" bIns="14605" numCol="1" spcCol="1270" anchor="ctr" anchorCtr="0">
          <a:noAutofit/>
        </a:bodyPr>
        <a:lstStyle/>
        <a:p>
          <a:pPr marL="0" lvl="0" indent="0" algn="ctr" defTabSz="1022350">
            <a:lnSpc>
              <a:spcPct val="90000"/>
            </a:lnSpc>
            <a:spcBef>
              <a:spcPct val="0"/>
            </a:spcBef>
            <a:spcAft>
              <a:spcPct val="35000"/>
            </a:spcAft>
            <a:buNone/>
          </a:pPr>
          <a:r>
            <a:rPr lang="it-IT" sz="2300" b="1" kern="1200" dirty="0"/>
            <a:t>Istruzione</a:t>
          </a:r>
          <a:endParaRPr lang="it-IT" sz="2300" kern="1200" dirty="0"/>
        </a:p>
      </dsp:txBody>
      <dsp:txXfrm>
        <a:off x="3474744" y="1363888"/>
        <a:ext cx="1788642" cy="1192428"/>
      </dsp:txXfrm>
    </dsp:sp>
    <dsp:sp modelId="{7A23C386-E609-4CFC-972F-6097700BEC17}">
      <dsp:nvSpPr>
        <dsp:cNvPr id="0" name=""/>
        <dsp:cNvSpPr/>
      </dsp:nvSpPr>
      <dsp:spPr>
        <a:xfrm>
          <a:off x="5472061" y="1465245"/>
          <a:ext cx="2474288" cy="989715"/>
        </a:xfrm>
        <a:prstGeom prst="chevron">
          <a:avLst/>
        </a:prstGeom>
        <a:solidFill>
          <a:schemeClr val="accent5">
            <a:tint val="40000"/>
            <a:alpha val="90000"/>
            <a:hueOff val="-2246587"/>
            <a:satOff val="-7611"/>
            <a:lumOff val="-976"/>
            <a:alphaOff val="0"/>
          </a:schemeClr>
        </a:solidFill>
        <a:ln w="12700" cap="flat" cmpd="sng" algn="ctr">
          <a:solidFill>
            <a:schemeClr val="accent5">
              <a:tint val="40000"/>
              <a:alpha val="90000"/>
              <a:hueOff val="-2246587"/>
              <a:satOff val="-7611"/>
              <a:lumOff val="-97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7620" rIns="0" bIns="7620" numCol="1" spcCol="1270" anchor="ctr" anchorCtr="0">
          <a:noAutofit/>
        </a:bodyPr>
        <a:lstStyle/>
        <a:p>
          <a:pPr marL="0" lvl="0" indent="0" algn="ctr" defTabSz="533400">
            <a:lnSpc>
              <a:spcPct val="90000"/>
            </a:lnSpc>
            <a:spcBef>
              <a:spcPct val="0"/>
            </a:spcBef>
            <a:spcAft>
              <a:spcPct val="35000"/>
            </a:spcAft>
            <a:buNone/>
          </a:pPr>
          <a:r>
            <a:rPr lang="it-IT" sz="1200" kern="1200" dirty="0"/>
            <a:t>Conoscenze, competenze e capacità. Attiene ai saperi IN SENSO STRETTO</a:t>
          </a:r>
        </a:p>
      </dsp:txBody>
      <dsp:txXfrm>
        <a:off x="5966919" y="1465245"/>
        <a:ext cx="1484573" cy="989715"/>
      </dsp:txXfrm>
    </dsp:sp>
    <dsp:sp modelId="{E004E3A3-A2BB-452A-ACCB-0A11FA170F51}">
      <dsp:nvSpPr>
        <dsp:cNvPr id="0" name=""/>
        <dsp:cNvSpPr/>
      </dsp:nvSpPr>
      <dsp:spPr>
        <a:xfrm>
          <a:off x="2878530" y="2723256"/>
          <a:ext cx="2981070" cy="1192428"/>
        </a:xfrm>
        <a:prstGeom prst="chevron">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14605" rIns="0" bIns="14605" numCol="1" spcCol="1270" anchor="ctr" anchorCtr="0">
          <a:noAutofit/>
        </a:bodyPr>
        <a:lstStyle/>
        <a:p>
          <a:pPr marL="0" lvl="0" indent="0" algn="ctr" defTabSz="1022350">
            <a:lnSpc>
              <a:spcPct val="90000"/>
            </a:lnSpc>
            <a:spcBef>
              <a:spcPct val="0"/>
            </a:spcBef>
            <a:spcAft>
              <a:spcPct val="35000"/>
            </a:spcAft>
            <a:buNone/>
          </a:pPr>
          <a:r>
            <a:rPr lang="it-IT" sz="2300" b="1" kern="1200" dirty="0"/>
            <a:t>Educazione</a:t>
          </a:r>
          <a:endParaRPr lang="it-IT" sz="2300" kern="1200" dirty="0"/>
        </a:p>
      </dsp:txBody>
      <dsp:txXfrm>
        <a:off x="3474744" y="2723256"/>
        <a:ext cx="1788642" cy="1192428"/>
      </dsp:txXfrm>
    </dsp:sp>
    <dsp:sp modelId="{5646A7F4-4A08-4752-B84E-7F1443DB6C49}">
      <dsp:nvSpPr>
        <dsp:cNvPr id="0" name=""/>
        <dsp:cNvSpPr/>
      </dsp:nvSpPr>
      <dsp:spPr>
        <a:xfrm>
          <a:off x="5472061" y="2824613"/>
          <a:ext cx="2474288" cy="989715"/>
        </a:xfrm>
        <a:prstGeom prst="chevron">
          <a:avLst/>
        </a:prstGeom>
        <a:solidFill>
          <a:schemeClr val="accent5">
            <a:tint val="40000"/>
            <a:alpha val="90000"/>
            <a:hueOff val="-4493175"/>
            <a:satOff val="-15221"/>
            <a:lumOff val="-1952"/>
            <a:alphaOff val="0"/>
          </a:schemeClr>
        </a:solidFill>
        <a:ln w="12700" cap="flat" cmpd="sng" algn="ctr">
          <a:solidFill>
            <a:schemeClr val="accent5">
              <a:tint val="40000"/>
              <a:alpha val="90000"/>
              <a:hueOff val="-4493175"/>
              <a:satOff val="-15221"/>
              <a:lumOff val="-195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7620" rIns="0" bIns="7620" numCol="1" spcCol="1270" anchor="ctr" anchorCtr="0">
          <a:noAutofit/>
        </a:bodyPr>
        <a:lstStyle/>
        <a:p>
          <a:pPr marL="0" lvl="0" indent="0" algn="ctr" defTabSz="533400">
            <a:lnSpc>
              <a:spcPct val="90000"/>
            </a:lnSpc>
            <a:spcBef>
              <a:spcPct val="0"/>
            </a:spcBef>
            <a:spcAft>
              <a:spcPct val="35000"/>
            </a:spcAft>
            <a:buNone/>
          </a:pPr>
          <a:r>
            <a:rPr lang="it-IT" sz="1200" kern="1200" dirty="0"/>
            <a:t>Rapporti con gli altri, individualmente e comunitariamente, interrelazioni con la società.</a:t>
          </a:r>
        </a:p>
      </dsp:txBody>
      <dsp:txXfrm>
        <a:off x="5966919" y="2824613"/>
        <a:ext cx="1484573" cy="989715"/>
      </dsp:txXfrm>
    </dsp:sp>
    <dsp:sp modelId="{2E93E256-22A5-4F00-8293-64ECB8757F0A}">
      <dsp:nvSpPr>
        <dsp:cNvPr id="0" name=""/>
        <dsp:cNvSpPr/>
      </dsp:nvSpPr>
      <dsp:spPr>
        <a:xfrm>
          <a:off x="2878530" y="4082625"/>
          <a:ext cx="2981070" cy="1192428"/>
        </a:xfrm>
        <a:prstGeom prst="chevron">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14605" rIns="0" bIns="14605" numCol="1" spcCol="1270" anchor="ctr" anchorCtr="0">
          <a:noAutofit/>
        </a:bodyPr>
        <a:lstStyle/>
        <a:p>
          <a:pPr marL="0" lvl="0" indent="0" algn="ctr" defTabSz="1022350">
            <a:lnSpc>
              <a:spcPct val="90000"/>
            </a:lnSpc>
            <a:spcBef>
              <a:spcPct val="0"/>
            </a:spcBef>
            <a:spcAft>
              <a:spcPct val="35000"/>
            </a:spcAft>
            <a:buNone/>
          </a:pPr>
          <a:r>
            <a:rPr lang="it-IT" sz="2300" b="1" kern="1200" dirty="0"/>
            <a:t>Formazione</a:t>
          </a:r>
          <a:endParaRPr lang="it-IT" sz="2300" kern="1200" dirty="0"/>
        </a:p>
      </dsp:txBody>
      <dsp:txXfrm>
        <a:off x="3474744" y="4082625"/>
        <a:ext cx="1788642" cy="1192428"/>
      </dsp:txXfrm>
    </dsp:sp>
    <dsp:sp modelId="{DC05475C-9E03-46AE-88C1-5AE2DFBF2BD1}">
      <dsp:nvSpPr>
        <dsp:cNvPr id="0" name=""/>
        <dsp:cNvSpPr/>
      </dsp:nvSpPr>
      <dsp:spPr>
        <a:xfrm>
          <a:off x="5472061" y="4183981"/>
          <a:ext cx="2474288" cy="989715"/>
        </a:xfrm>
        <a:prstGeom prst="chevron">
          <a:avLst/>
        </a:prstGeom>
        <a:solidFill>
          <a:schemeClr val="accent5">
            <a:tint val="40000"/>
            <a:alpha val="90000"/>
            <a:hueOff val="-6739762"/>
            <a:satOff val="-22832"/>
            <a:lumOff val="-2928"/>
            <a:alphaOff val="0"/>
          </a:schemeClr>
        </a:solidFill>
        <a:ln w="12700" cap="flat" cmpd="sng" algn="ctr">
          <a:solidFill>
            <a:schemeClr val="accent5">
              <a:tint val="40000"/>
              <a:alpha val="90000"/>
              <a:hueOff val="-6739762"/>
              <a:satOff val="-22832"/>
              <a:lumOff val="-29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7620" rIns="0" bIns="7620" numCol="1" spcCol="1270" anchor="ctr" anchorCtr="0">
          <a:noAutofit/>
        </a:bodyPr>
        <a:lstStyle/>
        <a:p>
          <a:pPr marL="0" lvl="0" indent="0" algn="ctr" defTabSz="533400">
            <a:lnSpc>
              <a:spcPct val="90000"/>
            </a:lnSpc>
            <a:spcBef>
              <a:spcPct val="0"/>
            </a:spcBef>
            <a:spcAft>
              <a:spcPct val="35000"/>
            </a:spcAft>
            <a:buNone/>
          </a:pPr>
          <a:r>
            <a:rPr lang="it-IT" sz="1200" kern="1200" dirty="0"/>
            <a:t>Attiene alla persona, alla maturità complessiva del soggetto.</a:t>
          </a:r>
        </a:p>
      </dsp:txBody>
      <dsp:txXfrm>
        <a:off x="5966919" y="4183981"/>
        <a:ext cx="1484573" cy="989715"/>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4F682B-1855-42AD-86C3-A57583457ED6}">
      <dsp:nvSpPr>
        <dsp:cNvPr id="0" name=""/>
        <dsp:cNvSpPr/>
      </dsp:nvSpPr>
      <dsp:spPr>
        <a:xfrm>
          <a:off x="853" y="21822"/>
          <a:ext cx="3457633" cy="4149160"/>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1537" tIns="0" rIns="341537" bIns="330200" numCol="1" spcCol="1270" anchor="t" anchorCtr="0">
          <a:noAutofit/>
        </a:bodyPr>
        <a:lstStyle/>
        <a:p>
          <a:pPr marL="0" lvl="0" indent="0" algn="l" defTabSz="711200">
            <a:lnSpc>
              <a:spcPct val="90000"/>
            </a:lnSpc>
            <a:spcBef>
              <a:spcPct val="0"/>
            </a:spcBef>
            <a:spcAft>
              <a:spcPct val="35000"/>
            </a:spcAft>
            <a:buNone/>
          </a:pPr>
          <a:r>
            <a:rPr lang="it-IT" sz="1600" kern="1200" dirty="0"/>
            <a:t>Scuola come «fornitura» di un servizio di istruzione agli studenti (che ne sono utenti)</a:t>
          </a:r>
        </a:p>
      </dsp:txBody>
      <dsp:txXfrm>
        <a:off x="853" y="1681486"/>
        <a:ext cx="3457633" cy="2489496"/>
      </dsp:txXfrm>
    </dsp:sp>
    <dsp:sp modelId="{A17CA793-30E3-4CBA-A7F1-D1F75E1243FD}">
      <dsp:nvSpPr>
        <dsp:cNvPr id="0" name=""/>
        <dsp:cNvSpPr/>
      </dsp:nvSpPr>
      <dsp:spPr>
        <a:xfrm>
          <a:off x="853" y="21822"/>
          <a:ext cx="3457633" cy="165966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41537" tIns="165100" rIns="341537" bIns="165100" numCol="1" spcCol="1270" anchor="ctr" anchorCtr="0">
          <a:noAutofit/>
        </a:bodyPr>
        <a:lstStyle/>
        <a:p>
          <a:pPr marL="0" lvl="0" indent="0" algn="l" defTabSz="2933700">
            <a:lnSpc>
              <a:spcPct val="90000"/>
            </a:lnSpc>
            <a:spcBef>
              <a:spcPct val="0"/>
            </a:spcBef>
            <a:spcAft>
              <a:spcPct val="35000"/>
            </a:spcAft>
            <a:buNone/>
          </a:pPr>
          <a:r>
            <a:rPr lang="it-IT" sz="6600" kern="1200"/>
            <a:t>01</a:t>
          </a:r>
        </a:p>
      </dsp:txBody>
      <dsp:txXfrm>
        <a:off x="853" y="21822"/>
        <a:ext cx="3457633" cy="1659664"/>
      </dsp:txXfrm>
    </dsp:sp>
    <dsp:sp modelId="{5BF2BC25-D89F-4414-B0FB-08371147BCF0}">
      <dsp:nvSpPr>
        <dsp:cNvPr id="0" name=""/>
        <dsp:cNvSpPr/>
      </dsp:nvSpPr>
      <dsp:spPr>
        <a:xfrm>
          <a:off x="3735097" y="21822"/>
          <a:ext cx="3457633" cy="4149160"/>
        </a:xfrm>
        <a:prstGeom prst="rect">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1537" tIns="0" rIns="341537" bIns="330200" numCol="1" spcCol="1270" anchor="t" anchorCtr="0">
          <a:noAutofit/>
        </a:bodyPr>
        <a:lstStyle/>
        <a:p>
          <a:pPr marL="0" lvl="0" indent="0" algn="l" defTabSz="711200">
            <a:lnSpc>
              <a:spcPct val="90000"/>
            </a:lnSpc>
            <a:spcBef>
              <a:spcPct val="0"/>
            </a:spcBef>
            <a:spcAft>
              <a:spcPct val="35000"/>
            </a:spcAft>
            <a:buNone/>
          </a:pPr>
          <a:r>
            <a:rPr lang="it-IT" sz="1600" kern="1200" dirty="0"/>
            <a:t>Scuola come «fornitura» di un servizio complesso, non soltanto di istruzione ma anche di crescita e di maturazione agli studenti</a:t>
          </a:r>
        </a:p>
      </dsp:txBody>
      <dsp:txXfrm>
        <a:off x="3735097" y="1681486"/>
        <a:ext cx="3457633" cy="2489496"/>
      </dsp:txXfrm>
    </dsp:sp>
    <dsp:sp modelId="{E6370C2B-2AA6-4FA9-AAFB-B7808E82DEB4}">
      <dsp:nvSpPr>
        <dsp:cNvPr id="0" name=""/>
        <dsp:cNvSpPr/>
      </dsp:nvSpPr>
      <dsp:spPr>
        <a:xfrm>
          <a:off x="3735097" y="21822"/>
          <a:ext cx="3457633" cy="165966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41537" tIns="165100" rIns="341537" bIns="165100" numCol="1" spcCol="1270" anchor="ctr" anchorCtr="0">
          <a:noAutofit/>
        </a:bodyPr>
        <a:lstStyle/>
        <a:p>
          <a:pPr marL="0" lvl="0" indent="0" algn="l" defTabSz="2933700">
            <a:lnSpc>
              <a:spcPct val="90000"/>
            </a:lnSpc>
            <a:spcBef>
              <a:spcPct val="0"/>
            </a:spcBef>
            <a:spcAft>
              <a:spcPct val="35000"/>
            </a:spcAft>
            <a:buNone/>
          </a:pPr>
          <a:r>
            <a:rPr lang="it-IT" sz="6600" kern="1200"/>
            <a:t>02</a:t>
          </a:r>
        </a:p>
      </dsp:txBody>
      <dsp:txXfrm>
        <a:off x="3735097" y="21822"/>
        <a:ext cx="3457633" cy="1659664"/>
      </dsp:txXfrm>
    </dsp:sp>
    <dsp:sp modelId="{C419F4AA-44F3-49C9-AA97-C34951A8BA66}">
      <dsp:nvSpPr>
        <dsp:cNvPr id="0" name=""/>
        <dsp:cNvSpPr/>
      </dsp:nvSpPr>
      <dsp:spPr>
        <a:xfrm>
          <a:off x="7469341" y="21822"/>
          <a:ext cx="3457633" cy="4149160"/>
        </a:xfrm>
        <a:prstGeom prst="rect">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1537" tIns="0" rIns="341537" bIns="330200" numCol="1" spcCol="1270" anchor="t" anchorCtr="0">
          <a:noAutofit/>
        </a:bodyPr>
        <a:lstStyle/>
        <a:p>
          <a:pPr marL="0" lvl="0" indent="0" algn="l" defTabSz="711200">
            <a:lnSpc>
              <a:spcPct val="90000"/>
            </a:lnSpc>
            <a:spcBef>
              <a:spcPct val="0"/>
            </a:spcBef>
            <a:spcAft>
              <a:spcPct val="35000"/>
            </a:spcAft>
            <a:buNone/>
          </a:pPr>
          <a:r>
            <a:rPr lang="it-IT" sz="1600" kern="1200" dirty="0"/>
            <a:t>Scuola come ambiente di crescita e confronto, in cui si esercita la dimensione di partecipazione democratica e comunitaria, la formazione e la maturazione si realizzano in senso </a:t>
          </a:r>
          <a:r>
            <a:rPr lang="it-IT" sz="1600" kern="1200" dirty="0" err="1"/>
            <a:t>multiprospettico</a:t>
          </a:r>
          <a:r>
            <a:rPr lang="it-IT" sz="1600" kern="1200" dirty="0"/>
            <a:t> e reciproco, seppur sempre partendo da un servizio di istruzione</a:t>
          </a:r>
        </a:p>
      </dsp:txBody>
      <dsp:txXfrm>
        <a:off x="7469341" y="1681486"/>
        <a:ext cx="3457633" cy="2489496"/>
      </dsp:txXfrm>
    </dsp:sp>
    <dsp:sp modelId="{3B1B7BA2-C04B-429A-8A15-6988C8B73D9F}">
      <dsp:nvSpPr>
        <dsp:cNvPr id="0" name=""/>
        <dsp:cNvSpPr/>
      </dsp:nvSpPr>
      <dsp:spPr>
        <a:xfrm>
          <a:off x="7469341" y="21822"/>
          <a:ext cx="3457633" cy="165966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41537" tIns="165100" rIns="341537" bIns="165100" numCol="1" spcCol="1270" anchor="ctr" anchorCtr="0">
          <a:noAutofit/>
        </a:bodyPr>
        <a:lstStyle/>
        <a:p>
          <a:pPr marL="0" lvl="0" indent="0" algn="l" defTabSz="2933700">
            <a:lnSpc>
              <a:spcPct val="90000"/>
            </a:lnSpc>
            <a:spcBef>
              <a:spcPct val="0"/>
            </a:spcBef>
            <a:spcAft>
              <a:spcPct val="35000"/>
            </a:spcAft>
            <a:buNone/>
          </a:pPr>
          <a:r>
            <a:rPr lang="it-IT" sz="6600" kern="1200"/>
            <a:t>03</a:t>
          </a:r>
        </a:p>
      </dsp:txBody>
      <dsp:txXfrm>
        <a:off x="7469341" y="21822"/>
        <a:ext cx="3457633" cy="1659664"/>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F558FF-104C-43B7-BE98-5CC2601D3164}">
      <dsp:nvSpPr>
        <dsp:cNvPr id="0" name=""/>
        <dsp:cNvSpPr/>
      </dsp:nvSpPr>
      <dsp:spPr>
        <a:xfrm>
          <a:off x="9242" y="0"/>
          <a:ext cx="2762398" cy="1325563"/>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it-IT" sz="1900" kern="1200" dirty="0"/>
            <a:t>Tutti gli stessi obiettivi</a:t>
          </a:r>
        </a:p>
      </dsp:txBody>
      <dsp:txXfrm>
        <a:off x="48066" y="38824"/>
        <a:ext cx="2684750" cy="1247915"/>
      </dsp:txXfrm>
    </dsp:sp>
    <dsp:sp modelId="{D9D6676A-BE22-4042-842A-AE030358A318}">
      <dsp:nvSpPr>
        <dsp:cNvPr id="0" name=""/>
        <dsp:cNvSpPr/>
      </dsp:nvSpPr>
      <dsp:spPr>
        <a:xfrm>
          <a:off x="3047880" y="320244"/>
          <a:ext cx="585628" cy="685074"/>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it-IT" sz="1500" kern="1200"/>
        </a:p>
      </dsp:txBody>
      <dsp:txXfrm>
        <a:off x="3047880" y="457259"/>
        <a:ext cx="409940" cy="411044"/>
      </dsp:txXfrm>
    </dsp:sp>
    <dsp:sp modelId="{17FB9BAE-EF94-43B1-A7B9-53EF1E891040}">
      <dsp:nvSpPr>
        <dsp:cNvPr id="0" name=""/>
        <dsp:cNvSpPr/>
      </dsp:nvSpPr>
      <dsp:spPr>
        <a:xfrm>
          <a:off x="3876600" y="0"/>
          <a:ext cx="2762398" cy="1325563"/>
        </a:xfrm>
        <a:prstGeom prst="roundRect">
          <a:avLst>
            <a:gd name="adj" fmla="val 10000"/>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it-IT" sz="1900" kern="1200" dirty="0"/>
            <a:t>I normotipi gli stessi obiettivi, i diversi esclusi, senza nessun obiettivo</a:t>
          </a:r>
        </a:p>
      </dsp:txBody>
      <dsp:txXfrm>
        <a:off x="3915424" y="38824"/>
        <a:ext cx="2684750" cy="1247915"/>
      </dsp:txXfrm>
    </dsp:sp>
    <dsp:sp modelId="{784A654F-9DAB-4C27-8A82-069DE0D43D66}">
      <dsp:nvSpPr>
        <dsp:cNvPr id="0" name=""/>
        <dsp:cNvSpPr/>
      </dsp:nvSpPr>
      <dsp:spPr>
        <a:xfrm>
          <a:off x="6915239" y="320244"/>
          <a:ext cx="585628" cy="685074"/>
        </a:xfrm>
        <a:prstGeom prst="rightArrow">
          <a:avLst>
            <a:gd name="adj1" fmla="val 60000"/>
            <a:gd name="adj2" fmla="val 50000"/>
          </a:avLst>
        </a:prstGeom>
        <a:solidFill>
          <a:schemeClr val="accent5">
            <a:hueOff val="-6758543"/>
            <a:satOff val="-17419"/>
            <a:lumOff val="-1176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it-IT" sz="1500" kern="1200"/>
        </a:p>
      </dsp:txBody>
      <dsp:txXfrm>
        <a:off x="6915239" y="457259"/>
        <a:ext cx="409940" cy="411044"/>
      </dsp:txXfrm>
    </dsp:sp>
    <dsp:sp modelId="{E1531549-5E14-4300-AABF-1B9D65F43DEA}">
      <dsp:nvSpPr>
        <dsp:cNvPr id="0" name=""/>
        <dsp:cNvSpPr/>
      </dsp:nvSpPr>
      <dsp:spPr>
        <a:xfrm>
          <a:off x="7743958" y="0"/>
          <a:ext cx="2762398" cy="1325563"/>
        </a:xfrm>
        <a:prstGeom prst="roundRect">
          <a:avLst>
            <a:gd name="adj" fmla="val 10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it-IT" sz="1900" kern="1200" dirty="0"/>
            <a:t>I normotipi gli stessi obiettivi, i diversi «segregati» con obiettivi diversi (minimi)</a:t>
          </a:r>
        </a:p>
      </dsp:txBody>
      <dsp:txXfrm>
        <a:off x="7782782" y="38824"/>
        <a:ext cx="2684750" cy="1247915"/>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F558FF-104C-43B7-BE98-5CC2601D3164}">
      <dsp:nvSpPr>
        <dsp:cNvPr id="0" name=""/>
        <dsp:cNvSpPr/>
      </dsp:nvSpPr>
      <dsp:spPr>
        <a:xfrm>
          <a:off x="2053" y="0"/>
          <a:ext cx="4379788" cy="1979629"/>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it-IT" sz="1800" kern="1200" dirty="0"/>
            <a:t>Normotipi e diversi insieme, con obiettivi diversi</a:t>
          </a:r>
        </a:p>
      </dsp:txBody>
      <dsp:txXfrm>
        <a:off x="60034" y="57981"/>
        <a:ext cx="4263826" cy="1863667"/>
      </dsp:txXfrm>
    </dsp:sp>
    <dsp:sp modelId="{D9D6676A-BE22-4042-842A-AE030358A318}">
      <dsp:nvSpPr>
        <dsp:cNvPr id="0" name=""/>
        <dsp:cNvSpPr/>
      </dsp:nvSpPr>
      <dsp:spPr>
        <a:xfrm>
          <a:off x="4819821" y="446720"/>
          <a:ext cx="928515" cy="1086187"/>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it-IT" sz="1400" kern="1200"/>
        </a:p>
      </dsp:txBody>
      <dsp:txXfrm>
        <a:off x="4819821" y="663957"/>
        <a:ext cx="649961" cy="651713"/>
      </dsp:txXfrm>
    </dsp:sp>
    <dsp:sp modelId="{17FB9BAE-EF94-43B1-A7B9-53EF1E891040}">
      <dsp:nvSpPr>
        <dsp:cNvPr id="0" name=""/>
        <dsp:cNvSpPr/>
      </dsp:nvSpPr>
      <dsp:spPr>
        <a:xfrm>
          <a:off x="6133757" y="0"/>
          <a:ext cx="4379788" cy="1979629"/>
        </a:xfrm>
        <a:prstGeom prst="roundRect">
          <a:avLst>
            <a:gd name="adj" fmla="val 10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it-IT" sz="1800" kern="1200" dirty="0"/>
            <a:t>Abbattuto il concetto di normo tipo, obiettivo COMUNE uguale, raggiungere il massimo in base alle proprie specifiche capacità, competenze, attitudini ed abilità, il che determina OBIETTIVI SPECIFICI diversi, perché costruiti </a:t>
          </a:r>
          <a:r>
            <a:rPr lang="it-IT" sz="1800" kern="1200" dirty="0" err="1"/>
            <a:t>sartorialmente</a:t>
          </a:r>
          <a:r>
            <a:rPr lang="it-IT" sz="1800" kern="1200" dirty="0"/>
            <a:t> sul singolo</a:t>
          </a:r>
        </a:p>
      </dsp:txBody>
      <dsp:txXfrm>
        <a:off x="6191738" y="57981"/>
        <a:ext cx="4263826" cy="1863667"/>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DE561A-0B11-4192-A810-F0200AD9A4E5}">
      <dsp:nvSpPr>
        <dsp:cNvPr id="0" name=""/>
        <dsp:cNvSpPr/>
      </dsp:nvSpPr>
      <dsp:spPr>
        <a:xfrm>
          <a:off x="879758" y="1759514"/>
          <a:ext cx="1747160" cy="873580"/>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it-IT" sz="1100" kern="1200" dirty="0"/>
            <a:t>BES</a:t>
          </a:r>
        </a:p>
      </dsp:txBody>
      <dsp:txXfrm>
        <a:off x="905344" y="1785100"/>
        <a:ext cx="1695988" cy="822408"/>
      </dsp:txXfrm>
    </dsp:sp>
    <dsp:sp modelId="{798B010C-A289-49E8-BC96-7438B876B2E0}">
      <dsp:nvSpPr>
        <dsp:cNvPr id="0" name=""/>
        <dsp:cNvSpPr/>
      </dsp:nvSpPr>
      <dsp:spPr>
        <a:xfrm rot="17500715">
          <a:off x="2030405" y="1301202"/>
          <a:ext cx="1891892" cy="32124"/>
        </a:xfrm>
        <a:custGeom>
          <a:avLst/>
          <a:gdLst/>
          <a:ahLst/>
          <a:cxnLst/>
          <a:rect l="0" t="0" r="0" b="0"/>
          <a:pathLst>
            <a:path>
              <a:moveTo>
                <a:pt x="0" y="16062"/>
              </a:moveTo>
              <a:lnTo>
                <a:pt x="1891892" y="16062"/>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it-IT" sz="600" kern="1200"/>
        </a:p>
      </dsp:txBody>
      <dsp:txXfrm>
        <a:off x="2929054" y="1269967"/>
        <a:ext cx="94594" cy="94594"/>
      </dsp:txXfrm>
    </dsp:sp>
    <dsp:sp modelId="{C4E51C39-0BB7-4FC5-8B43-CB7CA632BCD4}">
      <dsp:nvSpPr>
        <dsp:cNvPr id="0" name=""/>
        <dsp:cNvSpPr/>
      </dsp:nvSpPr>
      <dsp:spPr>
        <a:xfrm>
          <a:off x="3325783" y="1434"/>
          <a:ext cx="1747160" cy="873580"/>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it-IT" sz="1100" kern="1200" dirty="0"/>
            <a:t>Disabilità</a:t>
          </a:r>
        </a:p>
      </dsp:txBody>
      <dsp:txXfrm>
        <a:off x="3351369" y="27020"/>
        <a:ext cx="1695988" cy="822408"/>
      </dsp:txXfrm>
    </dsp:sp>
    <dsp:sp modelId="{F244A989-FD2F-4ABC-AA48-D32B8E8FC944}">
      <dsp:nvSpPr>
        <dsp:cNvPr id="0" name=""/>
        <dsp:cNvSpPr/>
      </dsp:nvSpPr>
      <dsp:spPr>
        <a:xfrm>
          <a:off x="5072944" y="422162"/>
          <a:ext cx="698864" cy="32124"/>
        </a:xfrm>
        <a:custGeom>
          <a:avLst/>
          <a:gdLst/>
          <a:ahLst/>
          <a:cxnLst/>
          <a:rect l="0" t="0" r="0" b="0"/>
          <a:pathLst>
            <a:path>
              <a:moveTo>
                <a:pt x="0" y="16062"/>
              </a:moveTo>
              <a:lnTo>
                <a:pt x="698864" y="16062"/>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5404904" y="420752"/>
        <a:ext cx="34943" cy="34943"/>
      </dsp:txXfrm>
    </dsp:sp>
    <dsp:sp modelId="{A07F11B1-BC58-45DD-BAE8-CFBC0CE8BC03}">
      <dsp:nvSpPr>
        <dsp:cNvPr id="0" name=""/>
        <dsp:cNvSpPr/>
      </dsp:nvSpPr>
      <dsp:spPr>
        <a:xfrm>
          <a:off x="5771808" y="1434"/>
          <a:ext cx="1747160" cy="87358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it-IT" sz="1100" kern="1200" dirty="0"/>
            <a:t>Disciplinati dalla L. 104 del 1992</a:t>
          </a:r>
        </a:p>
      </dsp:txBody>
      <dsp:txXfrm>
        <a:off x="5797394" y="27020"/>
        <a:ext cx="1695988" cy="822408"/>
      </dsp:txXfrm>
    </dsp:sp>
    <dsp:sp modelId="{890A7755-E3D9-4A02-9241-E1DEC5E401E5}">
      <dsp:nvSpPr>
        <dsp:cNvPr id="0" name=""/>
        <dsp:cNvSpPr/>
      </dsp:nvSpPr>
      <dsp:spPr>
        <a:xfrm>
          <a:off x="7518969" y="422162"/>
          <a:ext cx="698864" cy="32124"/>
        </a:xfrm>
        <a:custGeom>
          <a:avLst/>
          <a:gdLst/>
          <a:ahLst/>
          <a:cxnLst/>
          <a:rect l="0" t="0" r="0" b="0"/>
          <a:pathLst>
            <a:path>
              <a:moveTo>
                <a:pt x="0" y="16062"/>
              </a:moveTo>
              <a:lnTo>
                <a:pt x="698864" y="16062"/>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7850929" y="420752"/>
        <a:ext cx="34943" cy="34943"/>
      </dsp:txXfrm>
    </dsp:sp>
    <dsp:sp modelId="{430EEA51-EDCC-4F18-8524-9347AF6E75C1}">
      <dsp:nvSpPr>
        <dsp:cNvPr id="0" name=""/>
        <dsp:cNvSpPr/>
      </dsp:nvSpPr>
      <dsp:spPr>
        <a:xfrm>
          <a:off x="8217833" y="1434"/>
          <a:ext cx="1747160" cy="873580"/>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it-IT" sz="1100" kern="1200" dirty="0"/>
            <a:t>Sostegno</a:t>
          </a:r>
        </a:p>
      </dsp:txBody>
      <dsp:txXfrm>
        <a:off x="8243419" y="27020"/>
        <a:ext cx="1695988" cy="822408"/>
      </dsp:txXfrm>
    </dsp:sp>
    <dsp:sp modelId="{778BE199-1423-484C-98E7-9F1020E4AA56}">
      <dsp:nvSpPr>
        <dsp:cNvPr id="0" name=""/>
        <dsp:cNvSpPr/>
      </dsp:nvSpPr>
      <dsp:spPr>
        <a:xfrm rot="20413970">
          <a:off x="2605039" y="2054665"/>
          <a:ext cx="742623" cy="32124"/>
        </a:xfrm>
        <a:custGeom>
          <a:avLst/>
          <a:gdLst/>
          <a:ahLst/>
          <a:cxnLst/>
          <a:rect l="0" t="0" r="0" b="0"/>
          <a:pathLst>
            <a:path>
              <a:moveTo>
                <a:pt x="0" y="16062"/>
              </a:moveTo>
              <a:lnTo>
                <a:pt x="742623" y="16062"/>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2957785" y="2052161"/>
        <a:ext cx="37131" cy="37131"/>
      </dsp:txXfrm>
    </dsp:sp>
    <dsp:sp modelId="{1A1DC2E9-A341-44DB-AFD2-98ED497B18A2}">
      <dsp:nvSpPr>
        <dsp:cNvPr id="0" name=""/>
        <dsp:cNvSpPr/>
      </dsp:nvSpPr>
      <dsp:spPr>
        <a:xfrm>
          <a:off x="3325783" y="1508360"/>
          <a:ext cx="1747160" cy="873580"/>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it-IT" sz="1100" kern="1200" dirty="0"/>
            <a:t>Disturbi dell’apprendimento</a:t>
          </a:r>
        </a:p>
      </dsp:txBody>
      <dsp:txXfrm>
        <a:off x="3351369" y="1533946"/>
        <a:ext cx="1695988" cy="822408"/>
      </dsp:txXfrm>
    </dsp:sp>
    <dsp:sp modelId="{DA27FE83-1572-4D74-A3DC-D5286FC7BDBC}">
      <dsp:nvSpPr>
        <dsp:cNvPr id="0" name=""/>
        <dsp:cNvSpPr/>
      </dsp:nvSpPr>
      <dsp:spPr>
        <a:xfrm rot="19457599">
          <a:off x="4992049" y="1677933"/>
          <a:ext cx="860653" cy="32124"/>
        </a:xfrm>
        <a:custGeom>
          <a:avLst/>
          <a:gdLst/>
          <a:ahLst/>
          <a:cxnLst/>
          <a:rect l="0" t="0" r="0" b="0"/>
          <a:pathLst>
            <a:path>
              <a:moveTo>
                <a:pt x="0" y="16062"/>
              </a:moveTo>
              <a:lnTo>
                <a:pt x="860653" y="16062"/>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5400860" y="1672479"/>
        <a:ext cx="43032" cy="43032"/>
      </dsp:txXfrm>
    </dsp:sp>
    <dsp:sp modelId="{C381C583-066B-48E5-BA4D-2CF05AC6027A}">
      <dsp:nvSpPr>
        <dsp:cNvPr id="0" name=""/>
        <dsp:cNvSpPr/>
      </dsp:nvSpPr>
      <dsp:spPr>
        <a:xfrm>
          <a:off x="5771808" y="1006051"/>
          <a:ext cx="1747160" cy="87358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it-IT" sz="1100" kern="1200" dirty="0"/>
            <a:t>Disturbi specifici dell’apprendimento, codificati (L. 170/10)</a:t>
          </a:r>
        </a:p>
      </dsp:txBody>
      <dsp:txXfrm>
        <a:off x="5797394" y="1031637"/>
        <a:ext cx="1695988" cy="822408"/>
      </dsp:txXfrm>
    </dsp:sp>
    <dsp:sp modelId="{9CC42DFA-4CDD-448C-BC79-EB69499A7BD9}">
      <dsp:nvSpPr>
        <dsp:cNvPr id="0" name=""/>
        <dsp:cNvSpPr/>
      </dsp:nvSpPr>
      <dsp:spPr>
        <a:xfrm>
          <a:off x="7518969" y="1426779"/>
          <a:ext cx="698864" cy="32124"/>
        </a:xfrm>
        <a:custGeom>
          <a:avLst/>
          <a:gdLst/>
          <a:ahLst/>
          <a:cxnLst/>
          <a:rect l="0" t="0" r="0" b="0"/>
          <a:pathLst>
            <a:path>
              <a:moveTo>
                <a:pt x="0" y="16062"/>
              </a:moveTo>
              <a:lnTo>
                <a:pt x="698864" y="16062"/>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7850929" y="1425370"/>
        <a:ext cx="34943" cy="34943"/>
      </dsp:txXfrm>
    </dsp:sp>
    <dsp:sp modelId="{11D82342-4107-4C6B-BAF4-2C382B9CFCA0}">
      <dsp:nvSpPr>
        <dsp:cNvPr id="0" name=""/>
        <dsp:cNvSpPr/>
      </dsp:nvSpPr>
      <dsp:spPr>
        <a:xfrm>
          <a:off x="8217833" y="1006051"/>
          <a:ext cx="1747160" cy="873580"/>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it-IT" sz="1100" kern="1200" dirty="0"/>
            <a:t>PDP</a:t>
          </a:r>
        </a:p>
      </dsp:txBody>
      <dsp:txXfrm>
        <a:off x="8243419" y="1031637"/>
        <a:ext cx="1695988" cy="822408"/>
      </dsp:txXfrm>
    </dsp:sp>
    <dsp:sp modelId="{BFD35DFE-26C5-416C-8372-A53BB6717A33}">
      <dsp:nvSpPr>
        <dsp:cNvPr id="0" name=""/>
        <dsp:cNvSpPr/>
      </dsp:nvSpPr>
      <dsp:spPr>
        <a:xfrm rot="2142401">
          <a:off x="4992049" y="2180242"/>
          <a:ext cx="860653" cy="32124"/>
        </a:xfrm>
        <a:custGeom>
          <a:avLst/>
          <a:gdLst/>
          <a:ahLst/>
          <a:cxnLst/>
          <a:rect l="0" t="0" r="0" b="0"/>
          <a:pathLst>
            <a:path>
              <a:moveTo>
                <a:pt x="0" y="16062"/>
              </a:moveTo>
              <a:lnTo>
                <a:pt x="860653" y="16062"/>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5400860" y="2174788"/>
        <a:ext cx="43032" cy="43032"/>
      </dsp:txXfrm>
    </dsp:sp>
    <dsp:sp modelId="{40580848-4A60-4FD4-8217-9CCC306D969C}">
      <dsp:nvSpPr>
        <dsp:cNvPr id="0" name=""/>
        <dsp:cNvSpPr/>
      </dsp:nvSpPr>
      <dsp:spPr>
        <a:xfrm>
          <a:off x="5771808" y="2010668"/>
          <a:ext cx="1747160" cy="87358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it-IT" sz="1100" kern="1200" dirty="0"/>
            <a:t>Altri disturbi dell’apprendimento (D.M. 27 dic. 2012), es. deficit del linguaggio, della coordinazione</a:t>
          </a:r>
        </a:p>
      </dsp:txBody>
      <dsp:txXfrm>
        <a:off x="5797394" y="2036254"/>
        <a:ext cx="1695988" cy="822408"/>
      </dsp:txXfrm>
    </dsp:sp>
    <dsp:sp modelId="{6CA97229-D16D-4C19-ABD9-0D16C90305B5}">
      <dsp:nvSpPr>
        <dsp:cNvPr id="0" name=""/>
        <dsp:cNvSpPr/>
      </dsp:nvSpPr>
      <dsp:spPr>
        <a:xfrm>
          <a:off x="7518969" y="2431396"/>
          <a:ext cx="698864" cy="32124"/>
        </a:xfrm>
        <a:custGeom>
          <a:avLst/>
          <a:gdLst/>
          <a:ahLst/>
          <a:cxnLst/>
          <a:rect l="0" t="0" r="0" b="0"/>
          <a:pathLst>
            <a:path>
              <a:moveTo>
                <a:pt x="0" y="16062"/>
              </a:moveTo>
              <a:lnTo>
                <a:pt x="698864" y="16062"/>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7850929" y="2429987"/>
        <a:ext cx="34943" cy="34943"/>
      </dsp:txXfrm>
    </dsp:sp>
    <dsp:sp modelId="{65D19D00-62E5-495C-8B80-52DBF39F5777}">
      <dsp:nvSpPr>
        <dsp:cNvPr id="0" name=""/>
        <dsp:cNvSpPr/>
      </dsp:nvSpPr>
      <dsp:spPr>
        <a:xfrm>
          <a:off x="8217833" y="2010668"/>
          <a:ext cx="1747160" cy="873580"/>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it-IT" sz="1100" kern="1200" dirty="0"/>
            <a:t>Analoghe modalità</a:t>
          </a:r>
        </a:p>
      </dsp:txBody>
      <dsp:txXfrm>
        <a:off x="8243419" y="2036254"/>
        <a:ext cx="1695988" cy="822408"/>
      </dsp:txXfrm>
    </dsp:sp>
    <dsp:sp modelId="{10F5C92E-B92D-439A-AA26-7BD5C6A7F841}">
      <dsp:nvSpPr>
        <dsp:cNvPr id="0" name=""/>
        <dsp:cNvSpPr/>
      </dsp:nvSpPr>
      <dsp:spPr>
        <a:xfrm rot="4099285">
          <a:off x="2030405" y="3059282"/>
          <a:ext cx="1891892" cy="32124"/>
        </a:xfrm>
        <a:custGeom>
          <a:avLst/>
          <a:gdLst/>
          <a:ahLst/>
          <a:cxnLst/>
          <a:rect l="0" t="0" r="0" b="0"/>
          <a:pathLst>
            <a:path>
              <a:moveTo>
                <a:pt x="0" y="16062"/>
              </a:moveTo>
              <a:lnTo>
                <a:pt x="1891892" y="16062"/>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it-IT" sz="600" kern="1200"/>
        </a:p>
      </dsp:txBody>
      <dsp:txXfrm>
        <a:off x="2929054" y="3028047"/>
        <a:ext cx="94594" cy="94594"/>
      </dsp:txXfrm>
    </dsp:sp>
    <dsp:sp modelId="{6278A001-68B3-4425-A2E1-EA3008E52AB7}">
      <dsp:nvSpPr>
        <dsp:cNvPr id="0" name=""/>
        <dsp:cNvSpPr/>
      </dsp:nvSpPr>
      <dsp:spPr>
        <a:xfrm>
          <a:off x="3325783" y="3517594"/>
          <a:ext cx="1747160" cy="873580"/>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it-IT" sz="1100" kern="1200" dirty="0"/>
            <a:t>Svantaggi socio-culturali</a:t>
          </a:r>
        </a:p>
      </dsp:txBody>
      <dsp:txXfrm>
        <a:off x="3351369" y="3543180"/>
        <a:ext cx="1695988" cy="822408"/>
      </dsp:txXfrm>
    </dsp:sp>
    <dsp:sp modelId="{7801080A-BDAF-4C96-AEF0-571A35A19811}">
      <dsp:nvSpPr>
        <dsp:cNvPr id="0" name=""/>
        <dsp:cNvSpPr/>
      </dsp:nvSpPr>
      <dsp:spPr>
        <a:xfrm rot="19457599">
          <a:off x="4992049" y="3687168"/>
          <a:ext cx="860653" cy="32124"/>
        </a:xfrm>
        <a:custGeom>
          <a:avLst/>
          <a:gdLst/>
          <a:ahLst/>
          <a:cxnLst/>
          <a:rect l="0" t="0" r="0" b="0"/>
          <a:pathLst>
            <a:path>
              <a:moveTo>
                <a:pt x="0" y="16062"/>
              </a:moveTo>
              <a:lnTo>
                <a:pt x="860653" y="16062"/>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5400860" y="3681714"/>
        <a:ext cx="43032" cy="43032"/>
      </dsp:txXfrm>
    </dsp:sp>
    <dsp:sp modelId="{FB668EFA-8DE2-449B-8373-ED98EFFC386C}">
      <dsp:nvSpPr>
        <dsp:cNvPr id="0" name=""/>
        <dsp:cNvSpPr/>
      </dsp:nvSpPr>
      <dsp:spPr>
        <a:xfrm>
          <a:off x="5771808" y="3015286"/>
          <a:ext cx="1747160" cy="87358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it-IT" sz="1100" kern="1200" dirty="0"/>
            <a:t>Svantaggio culturale (stranieri, barriere linguistiche)</a:t>
          </a:r>
        </a:p>
      </dsp:txBody>
      <dsp:txXfrm>
        <a:off x="5797394" y="3040872"/>
        <a:ext cx="1695988" cy="822408"/>
      </dsp:txXfrm>
    </dsp:sp>
    <dsp:sp modelId="{46485B06-EFCA-4514-B6F4-F1DE38E83A94}">
      <dsp:nvSpPr>
        <dsp:cNvPr id="0" name=""/>
        <dsp:cNvSpPr/>
      </dsp:nvSpPr>
      <dsp:spPr>
        <a:xfrm rot="2142401">
          <a:off x="4992049" y="4189477"/>
          <a:ext cx="860653" cy="32124"/>
        </a:xfrm>
        <a:custGeom>
          <a:avLst/>
          <a:gdLst/>
          <a:ahLst/>
          <a:cxnLst/>
          <a:rect l="0" t="0" r="0" b="0"/>
          <a:pathLst>
            <a:path>
              <a:moveTo>
                <a:pt x="0" y="16062"/>
              </a:moveTo>
              <a:lnTo>
                <a:pt x="860653" y="16062"/>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5400860" y="4184023"/>
        <a:ext cx="43032" cy="43032"/>
      </dsp:txXfrm>
    </dsp:sp>
    <dsp:sp modelId="{91C94D29-E55E-4172-895E-C70F9622989B}">
      <dsp:nvSpPr>
        <dsp:cNvPr id="0" name=""/>
        <dsp:cNvSpPr/>
      </dsp:nvSpPr>
      <dsp:spPr>
        <a:xfrm>
          <a:off x="5771808" y="4019903"/>
          <a:ext cx="1747160" cy="87358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it-IT" sz="1100" kern="1200" dirty="0"/>
            <a:t>Situazioni di grave svantaggio economico o sociale, emarginazione</a:t>
          </a:r>
        </a:p>
      </dsp:txBody>
      <dsp:txXfrm>
        <a:off x="5797394" y="4045489"/>
        <a:ext cx="1695988" cy="822408"/>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8DCBF9-FBC6-42A5-B514-A8F8AFA15B1A}">
      <dsp:nvSpPr>
        <dsp:cNvPr id="0" name=""/>
        <dsp:cNvSpPr/>
      </dsp:nvSpPr>
      <dsp:spPr>
        <a:xfrm>
          <a:off x="0" y="506550"/>
          <a:ext cx="7559504" cy="1279168"/>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it-IT" sz="1800" kern="1200"/>
            <a:t>Il «bisogno educativo speciale» è quindi una categoria amplissima.</a:t>
          </a:r>
          <a:endParaRPr lang="en-US" sz="1800" kern="1200"/>
        </a:p>
      </dsp:txBody>
      <dsp:txXfrm>
        <a:off x="62444" y="568994"/>
        <a:ext cx="7434616" cy="1154280"/>
      </dsp:txXfrm>
    </dsp:sp>
    <dsp:sp modelId="{54660F8F-8805-4488-BBDF-E4166F2D2486}">
      <dsp:nvSpPr>
        <dsp:cNvPr id="0" name=""/>
        <dsp:cNvSpPr/>
      </dsp:nvSpPr>
      <dsp:spPr>
        <a:xfrm>
          <a:off x="0" y="1837559"/>
          <a:ext cx="7559504" cy="1279168"/>
        </a:xfrm>
        <a:prstGeom prst="round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it-IT" sz="1800" kern="1200"/>
            <a:t>Lo studente con BES richiede un approccio specifico, che tenga conto della sua particolarità. Soltanto così può massimizzarsi l’efficacia educativa, anche valorizzando le particolarità del singolo.</a:t>
          </a:r>
          <a:endParaRPr lang="en-US" sz="1800" kern="1200"/>
        </a:p>
      </dsp:txBody>
      <dsp:txXfrm>
        <a:off x="62444" y="1900003"/>
        <a:ext cx="7434616" cy="1154280"/>
      </dsp:txXfrm>
    </dsp:sp>
    <dsp:sp modelId="{B6932731-9E72-4261-842C-B7FD6F6C259C}">
      <dsp:nvSpPr>
        <dsp:cNvPr id="0" name=""/>
        <dsp:cNvSpPr/>
      </dsp:nvSpPr>
      <dsp:spPr>
        <a:xfrm>
          <a:off x="0" y="3168568"/>
          <a:ext cx="7559504" cy="1279168"/>
        </a:xfrm>
        <a:prstGeom prst="round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it-IT" sz="1800" kern="1200"/>
            <a:t>Azioni speciali consentono infatti di minimizzare o azzerare il rischio di difficoltà nella formazione e nell’istruzione, </a:t>
          </a:r>
          <a:r>
            <a:rPr lang="it-IT" sz="1800" b="1" kern="1200"/>
            <a:t>garantendo la piena e incondizionata partecipazione – al massimo delle potenzialità individuali – alla vita della comunità scolastica e il massimo esito del processo formativo</a:t>
          </a:r>
          <a:r>
            <a:rPr lang="it-IT" sz="1800" kern="1200"/>
            <a:t>.</a:t>
          </a:r>
          <a:endParaRPr lang="en-US" sz="1800" kern="1200"/>
        </a:p>
      </dsp:txBody>
      <dsp:txXfrm>
        <a:off x="62444" y="3231012"/>
        <a:ext cx="7434616" cy="1154280"/>
      </dsp:txXfrm>
    </dsp:sp>
    <dsp:sp modelId="{CE77B29E-F9F0-4889-93C3-1ABE6115B261}">
      <dsp:nvSpPr>
        <dsp:cNvPr id="0" name=""/>
        <dsp:cNvSpPr/>
      </dsp:nvSpPr>
      <dsp:spPr>
        <a:xfrm>
          <a:off x="0" y="4499577"/>
          <a:ext cx="7559504" cy="1279168"/>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it-IT" sz="1800" b="1" kern="1200"/>
            <a:t>Decisivi sono il ruolo della famiglia, delle istituzioni e della comunità scolastica multi-livello. La scuola deve quindi dialogare ed interfacciarsi.</a:t>
          </a:r>
          <a:endParaRPr lang="en-US" sz="1800" kern="1200"/>
        </a:p>
      </dsp:txBody>
      <dsp:txXfrm>
        <a:off x="62444" y="4562021"/>
        <a:ext cx="7434616" cy="1154280"/>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F67E2F-274E-4499-AE15-F1A5A1F69E54}">
      <dsp:nvSpPr>
        <dsp:cNvPr id="0" name=""/>
        <dsp:cNvSpPr/>
      </dsp:nvSpPr>
      <dsp:spPr>
        <a:xfrm>
          <a:off x="0" y="0"/>
          <a:ext cx="4910179" cy="2307214"/>
        </a:xfrm>
        <a:prstGeom prst="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t>The term "disability" </a:t>
          </a:r>
        </a:p>
        <a:p>
          <a:pPr marL="0" lvl="0" indent="0" algn="ctr" defTabSz="800100">
            <a:lnSpc>
              <a:spcPct val="90000"/>
            </a:lnSpc>
            <a:spcBef>
              <a:spcPct val="0"/>
            </a:spcBef>
            <a:spcAft>
              <a:spcPct val="35000"/>
            </a:spcAft>
            <a:buNone/>
          </a:pPr>
          <a:r>
            <a:rPr lang="en-US" sz="1800" kern="1200" dirty="0"/>
            <a:t>summarizes a great number of </a:t>
          </a:r>
          <a:r>
            <a:rPr lang="en-US" sz="1800" b="1" kern="1200" dirty="0"/>
            <a:t>different functional limitations </a:t>
          </a:r>
          <a:r>
            <a:rPr lang="en-US" sz="1800" kern="1200" dirty="0"/>
            <a:t>occurring in any population in any country of the world. People may be disabled by physical, intellectual or sensory impairment, medical conditions or mental illness. Such impairments, conditions or illnesses may be permanent or transitory in nature.</a:t>
          </a:r>
          <a:endParaRPr lang="it-IT" sz="1800" kern="1200" dirty="0"/>
        </a:p>
      </dsp:txBody>
      <dsp:txXfrm>
        <a:off x="0" y="0"/>
        <a:ext cx="4910179" cy="2307214"/>
      </dsp:txXfrm>
    </dsp:sp>
    <dsp:sp modelId="{A961A46C-A548-433D-9628-5C43DBAF305E}">
      <dsp:nvSpPr>
        <dsp:cNvPr id="0" name=""/>
        <dsp:cNvSpPr/>
      </dsp:nvSpPr>
      <dsp:spPr>
        <a:xfrm>
          <a:off x="5403714" y="0"/>
          <a:ext cx="4910179" cy="2307214"/>
        </a:xfrm>
        <a:prstGeom prst="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t>The term "handicap" </a:t>
          </a:r>
        </a:p>
        <a:p>
          <a:pPr marL="0" lvl="0" indent="0" algn="ctr" defTabSz="800100">
            <a:lnSpc>
              <a:spcPct val="90000"/>
            </a:lnSpc>
            <a:spcBef>
              <a:spcPct val="0"/>
            </a:spcBef>
            <a:spcAft>
              <a:spcPct val="35000"/>
            </a:spcAft>
            <a:buNone/>
          </a:pPr>
          <a:r>
            <a:rPr lang="en-US" sz="1800" kern="1200" dirty="0"/>
            <a:t>means the </a:t>
          </a:r>
          <a:r>
            <a:rPr lang="en-US" sz="1800" b="1" kern="1200" dirty="0"/>
            <a:t>loss or limitation of opportunities </a:t>
          </a:r>
          <a:r>
            <a:rPr lang="en-US" sz="1800" kern="1200" dirty="0"/>
            <a:t>to take part in the </a:t>
          </a:r>
          <a:r>
            <a:rPr lang="en-US" sz="1800" b="1" kern="1200" dirty="0"/>
            <a:t>life of the community on an equal level with others.</a:t>
          </a:r>
          <a:r>
            <a:rPr lang="en-US" sz="1800" kern="1200" dirty="0"/>
            <a:t> It describes the encounter between </a:t>
          </a:r>
          <a:r>
            <a:rPr lang="en-US" sz="1800" b="1" kern="1200" dirty="0"/>
            <a:t>the person with a disability and the environment.</a:t>
          </a:r>
          <a:r>
            <a:rPr lang="en-US" sz="1800" kern="1200" dirty="0"/>
            <a:t> </a:t>
          </a:r>
          <a:endParaRPr lang="it-IT" sz="1800" kern="1200" dirty="0"/>
        </a:p>
      </dsp:txBody>
      <dsp:txXfrm>
        <a:off x="5403714" y="0"/>
        <a:ext cx="4910179" cy="2307214"/>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40C2B9-19AB-42CF-AC9F-9B21E1BE4160}">
      <dsp:nvSpPr>
        <dsp:cNvPr id="0" name=""/>
        <dsp:cNvSpPr/>
      </dsp:nvSpPr>
      <dsp:spPr>
        <a:xfrm>
          <a:off x="7988893" y="1546471"/>
          <a:ext cx="346968" cy="91440"/>
        </a:xfrm>
        <a:custGeom>
          <a:avLst/>
          <a:gdLst/>
          <a:ahLst/>
          <a:cxnLst/>
          <a:rect l="0" t="0" r="0" b="0"/>
          <a:pathLst>
            <a:path>
              <a:moveTo>
                <a:pt x="0" y="45720"/>
              </a:moveTo>
              <a:lnTo>
                <a:pt x="346968" y="45720"/>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D0915E3C-942B-4A4A-9A80-519FA848F66A}">
      <dsp:nvSpPr>
        <dsp:cNvPr id="0" name=""/>
        <dsp:cNvSpPr/>
      </dsp:nvSpPr>
      <dsp:spPr>
        <a:xfrm>
          <a:off x="5907080" y="1546471"/>
          <a:ext cx="346968" cy="91440"/>
        </a:xfrm>
        <a:custGeom>
          <a:avLst/>
          <a:gdLst/>
          <a:ahLst/>
          <a:cxnLst/>
          <a:rect l="0" t="0" r="0" b="0"/>
          <a:pathLst>
            <a:path>
              <a:moveTo>
                <a:pt x="0" y="45720"/>
              </a:moveTo>
              <a:lnTo>
                <a:pt x="346968" y="45720"/>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78373D1C-4229-4E5D-A31B-944E1F76F0F0}">
      <dsp:nvSpPr>
        <dsp:cNvPr id="0" name=""/>
        <dsp:cNvSpPr/>
      </dsp:nvSpPr>
      <dsp:spPr>
        <a:xfrm>
          <a:off x="3825268" y="1546471"/>
          <a:ext cx="346968" cy="91440"/>
        </a:xfrm>
        <a:custGeom>
          <a:avLst/>
          <a:gdLst/>
          <a:ahLst/>
          <a:cxnLst/>
          <a:rect l="0" t="0" r="0" b="0"/>
          <a:pathLst>
            <a:path>
              <a:moveTo>
                <a:pt x="0" y="45720"/>
              </a:moveTo>
              <a:lnTo>
                <a:pt x="346968" y="45720"/>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F8B1BCFE-AEA5-4F27-9A6F-5C1E7A9555CB}">
      <dsp:nvSpPr>
        <dsp:cNvPr id="0" name=""/>
        <dsp:cNvSpPr/>
      </dsp:nvSpPr>
      <dsp:spPr>
        <a:xfrm>
          <a:off x="1743456" y="1219200"/>
          <a:ext cx="346968" cy="372991"/>
        </a:xfrm>
        <a:custGeom>
          <a:avLst/>
          <a:gdLst/>
          <a:ahLst/>
          <a:cxnLst/>
          <a:rect l="0" t="0" r="0" b="0"/>
          <a:pathLst>
            <a:path>
              <a:moveTo>
                <a:pt x="0" y="0"/>
              </a:moveTo>
              <a:lnTo>
                <a:pt x="173484" y="0"/>
              </a:lnTo>
              <a:lnTo>
                <a:pt x="173484" y="372991"/>
              </a:lnTo>
              <a:lnTo>
                <a:pt x="346968" y="372991"/>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FDF9E398-6809-4E5F-B817-5CEB25994EA1}">
      <dsp:nvSpPr>
        <dsp:cNvPr id="0" name=""/>
        <dsp:cNvSpPr/>
      </dsp:nvSpPr>
      <dsp:spPr>
        <a:xfrm>
          <a:off x="7988893" y="800488"/>
          <a:ext cx="346968" cy="91440"/>
        </a:xfrm>
        <a:custGeom>
          <a:avLst/>
          <a:gdLst/>
          <a:ahLst/>
          <a:cxnLst/>
          <a:rect l="0" t="0" r="0" b="0"/>
          <a:pathLst>
            <a:path>
              <a:moveTo>
                <a:pt x="0" y="45720"/>
              </a:moveTo>
              <a:lnTo>
                <a:pt x="346968" y="45720"/>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B07F4D8E-EBE6-4042-B065-828241B18971}">
      <dsp:nvSpPr>
        <dsp:cNvPr id="0" name=""/>
        <dsp:cNvSpPr/>
      </dsp:nvSpPr>
      <dsp:spPr>
        <a:xfrm>
          <a:off x="5907080" y="800488"/>
          <a:ext cx="346968" cy="91440"/>
        </a:xfrm>
        <a:custGeom>
          <a:avLst/>
          <a:gdLst/>
          <a:ahLst/>
          <a:cxnLst/>
          <a:rect l="0" t="0" r="0" b="0"/>
          <a:pathLst>
            <a:path>
              <a:moveTo>
                <a:pt x="0" y="45720"/>
              </a:moveTo>
              <a:lnTo>
                <a:pt x="346968" y="45720"/>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3709CCE2-1836-4430-9C5D-0FEDBDBA498A}">
      <dsp:nvSpPr>
        <dsp:cNvPr id="0" name=""/>
        <dsp:cNvSpPr/>
      </dsp:nvSpPr>
      <dsp:spPr>
        <a:xfrm>
          <a:off x="3825268" y="800488"/>
          <a:ext cx="346968" cy="91440"/>
        </a:xfrm>
        <a:custGeom>
          <a:avLst/>
          <a:gdLst/>
          <a:ahLst/>
          <a:cxnLst/>
          <a:rect l="0" t="0" r="0" b="0"/>
          <a:pathLst>
            <a:path>
              <a:moveTo>
                <a:pt x="0" y="45720"/>
              </a:moveTo>
              <a:lnTo>
                <a:pt x="346968" y="45720"/>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2F63741E-B061-42A9-9F19-06E39D8BD68F}">
      <dsp:nvSpPr>
        <dsp:cNvPr id="0" name=""/>
        <dsp:cNvSpPr/>
      </dsp:nvSpPr>
      <dsp:spPr>
        <a:xfrm>
          <a:off x="1743456" y="846208"/>
          <a:ext cx="346968" cy="372991"/>
        </a:xfrm>
        <a:custGeom>
          <a:avLst/>
          <a:gdLst/>
          <a:ahLst/>
          <a:cxnLst/>
          <a:rect l="0" t="0" r="0" b="0"/>
          <a:pathLst>
            <a:path>
              <a:moveTo>
                <a:pt x="0" y="372991"/>
              </a:moveTo>
              <a:lnTo>
                <a:pt x="173484" y="372991"/>
              </a:lnTo>
              <a:lnTo>
                <a:pt x="173484" y="0"/>
              </a:lnTo>
              <a:lnTo>
                <a:pt x="346968" y="0"/>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F33E9E03-7496-41F3-B402-4204DA7C9CE7}">
      <dsp:nvSpPr>
        <dsp:cNvPr id="0" name=""/>
        <dsp:cNvSpPr/>
      </dsp:nvSpPr>
      <dsp:spPr>
        <a:xfrm>
          <a:off x="8612" y="954636"/>
          <a:ext cx="1734843" cy="529127"/>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kern="1200" dirty="0"/>
            <a:t>Specialità (diversa abilità)</a:t>
          </a:r>
        </a:p>
      </dsp:txBody>
      <dsp:txXfrm>
        <a:off x="8612" y="954636"/>
        <a:ext cx="1734843" cy="529127"/>
      </dsp:txXfrm>
    </dsp:sp>
    <dsp:sp modelId="{3E5BBC6F-EAFF-4E6A-9F20-9E0C0A8DD829}">
      <dsp:nvSpPr>
        <dsp:cNvPr id="0" name=""/>
        <dsp:cNvSpPr/>
      </dsp:nvSpPr>
      <dsp:spPr>
        <a:xfrm>
          <a:off x="2090424" y="581644"/>
          <a:ext cx="1734843" cy="529127"/>
        </a:xfrm>
        <a:prstGeom prst="rect">
          <a:avLst/>
        </a:prstGeom>
        <a:solidFill>
          <a:srgbClr val="00B05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kern="1200" dirty="0"/>
            <a:t>Se compresa e valorizzata, anche con interventi attivi</a:t>
          </a:r>
        </a:p>
      </dsp:txBody>
      <dsp:txXfrm>
        <a:off x="2090424" y="581644"/>
        <a:ext cx="1734843" cy="529127"/>
      </dsp:txXfrm>
    </dsp:sp>
    <dsp:sp modelId="{39F2168A-A514-4A91-9F89-F796D9B9153B}">
      <dsp:nvSpPr>
        <dsp:cNvPr id="0" name=""/>
        <dsp:cNvSpPr/>
      </dsp:nvSpPr>
      <dsp:spPr>
        <a:xfrm>
          <a:off x="4172237" y="581644"/>
          <a:ext cx="1734843" cy="529127"/>
        </a:xfrm>
        <a:prstGeom prst="rect">
          <a:avLst/>
        </a:prstGeom>
        <a:solidFill>
          <a:srgbClr val="00B05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kern="1200" dirty="0"/>
            <a:t>Non determina una «riduzione» della pienezza della vita</a:t>
          </a:r>
        </a:p>
      </dsp:txBody>
      <dsp:txXfrm>
        <a:off x="4172237" y="581644"/>
        <a:ext cx="1734843" cy="529127"/>
      </dsp:txXfrm>
    </dsp:sp>
    <dsp:sp modelId="{B1D21D5D-15DF-4D88-BF09-2CF86984BE20}">
      <dsp:nvSpPr>
        <dsp:cNvPr id="0" name=""/>
        <dsp:cNvSpPr/>
      </dsp:nvSpPr>
      <dsp:spPr>
        <a:xfrm>
          <a:off x="6254049" y="581644"/>
          <a:ext cx="1734843" cy="529127"/>
        </a:xfrm>
        <a:prstGeom prst="rect">
          <a:avLst/>
        </a:prstGeom>
        <a:solidFill>
          <a:srgbClr val="00B05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kern="1200" dirty="0"/>
            <a:t>Eguaglianza sostanziale</a:t>
          </a:r>
        </a:p>
      </dsp:txBody>
      <dsp:txXfrm>
        <a:off x="6254049" y="581644"/>
        <a:ext cx="1734843" cy="529127"/>
      </dsp:txXfrm>
    </dsp:sp>
    <dsp:sp modelId="{D7F77626-0C24-4552-9509-CCE42F3E3F9D}">
      <dsp:nvSpPr>
        <dsp:cNvPr id="0" name=""/>
        <dsp:cNvSpPr/>
      </dsp:nvSpPr>
      <dsp:spPr>
        <a:xfrm>
          <a:off x="8335861" y="581644"/>
          <a:ext cx="1734843" cy="529127"/>
        </a:xfrm>
        <a:prstGeom prst="rect">
          <a:avLst/>
        </a:prstGeom>
        <a:solidFill>
          <a:srgbClr val="00B05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kern="1200" dirty="0"/>
            <a:t>Valore per la società (ricchezza e pluralismo)</a:t>
          </a:r>
        </a:p>
      </dsp:txBody>
      <dsp:txXfrm>
        <a:off x="8335861" y="581644"/>
        <a:ext cx="1734843" cy="529127"/>
      </dsp:txXfrm>
    </dsp:sp>
    <dsp:sp modelId="{9374E047-1D11-45CF-AC68-29BA05A3E463}">
      <dsp:nvSpPr>
        <dsp:cNvPr id="0" name=""/>
        <dsp:cNvSpPr/>
      </dsp:nvSpPr>
      <dsp:spPr>
        <a:xfrm>
          <a:off x="2090424" y="1327627"/>
          <a:ext cx="1734843" cy="529127"/>
        </a:xfrm>
        <a:prstGeom prst="rect">
          <a:avLst/>
        </a:prstGeom>
        <a:solidFill>
          <a:srgbClr val="C0000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kern="1200" dirty="0"/>
            <a:t>Se non adeguatamente compresa o valorizzata</a:t>
          </a:r>
        </a:p>
      </dsp:txBody>
      <dsp:txXfrm>
        <a:off x="2090424" y="1327627"/>
        <a:ext cx="1734843" cy="529127"/>
      </dsp:txXfrm>
    </dsp:sp>
    <dsp:sp modelId="{DB8AED70-DB97-4991-A4C8-B3DD604A58B6}">
      <dsp:nvSpPr>
        <dsp:cNvPr id="0" name=""/>
        <dsp:cNvSpPr/>
      </dsp:nvSpPr>
      <dsp:spPr>
        <a:xfrm>
          <a:off x="4172237" y="1327627"/>
          <a:ext cx="1734843" cy="529127"/>
        </a:xfrm>
        <a:prstGeom prst="rect">
          <a:avLst/>
        </a:prstGeom>
        <a:solidFill>
          <a:srgbClr val="C0000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kern="1200" dirty="0"/>
            <a:t>Determina una riduzione nella pienezza della vita e problematiche secondarie </a:t>
          </a:r>
        </a:p>
      </dsp:txBody>
      <dsp:txXfrm>
        <a:off x="4172237" y="1327627"/>
        <a:ext cx="1734843" cy="529127"/>
      </dsp:txXfrm>
    </dsp:sp>
    <dsp:sp modelId="{3AF36380-F454-4ADE-9123-638EE9F4319E}">
      <dsp:nvSpPr>
        <dsp:cNvPr id="0" name=""/>
        <dsp:cNvSpPr/>
      </dsp:nvSpPr>
      <dsp:spPr>
        <a:xfrm>
          <a:off x="6254049" y="1327627"/>
          <a:ext cx="1734843" cy="529127"/>
        </a:xfrm>
        <a:prstGeom prst="rect">
          <a:avLst/>
        </a:prstGeom>
        <a:solidFill>
          <a:srgbClr val="C0000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kern="1200" dirty="0"/>
            <a:t>Può determinare isolamento, difficoltà</a:t>
          </a:r>
        </a:p>
      </dsp:txBody>
      <dsp:txXfrm>
        <a:off x="6254049" y="1327627"/>
        <a:ext cx="1734843" cy="529127"/>
      </dsp:txXfrm>
    </dsp:sp>
    <dsp:sp modelId="{3095D82F-333D-4E2B-B9C9-44A30E2F5C36}">
      <dsp:nvSpPr>
        <dsp:cNvPr id="0" name=""/>
        <dsp:cNvSpPr/>
      </dsp:nvSpPr>
      <dsp:spPr>
        <a:xfrm>
          <a:off x="8335861" y="1327627"/>
          <a:ext cx="1734843" cy="529127"/>
        </a:xfrm>
        <a:prstGeom prst="rect">
          <a:avLst/>
        </a:prstGeom>
        <a:solidFill>
          <a:srgbClr val="C0000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kern="1200" dirty="0"/>
            <a:t>Handicap</a:t>
          </a:r>
        </a:p>
      </dsp:txBody>
      <dsp:txXfrm>
        <a:off x="8335861" y="1327627"/>
        <a:ext cx="1734843" cy="529127"/>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0AA3E8-B85D-45B3-8828-10D24076CFAC}">
      <dsp:nvSpPr>
        <dsp:cNvPr id="0" name=""/>
        <dsp:cNvSpPr/>
      </dsp:nvSpPr>
      <dsp:spPr>
        <a:xfrm>
          <a:off x="0" y="184246"/>
          <a:ext cx="5704541" cy="575639"/>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it-IT" sz="2400" kern="1200" dirty="0"/>
            <a:t>Menomazione (Minorazione se congenita)</a:t>
          </a:r>
        </a:p>
      </dsp:txBody>
      <dsp:txXfrm>
        <a:off x="28100" y="212346"/>
        <a:ext cx="5648341" cy="519439"/>
      </dsp:txXfrm>
    </dsp:sp>
    <dsp:sp modelId="{0B81F87F-9006-487A-8EAB-64B178DD632E}">
      <dsp:nvSpPr>
        <dsp:cNvPr id="0" name=""/>
        <dsp:cNvSpPr/>
      </dsp:nvSpPr>
      <dsp:spPr>
        <a:xfrm>
          <a:off x="0" y="759886"/>
          <a:ext cx="5704541" cy="596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1119" tIns="30480" rIns="170688" bIns="30480" numCol="1" spcCol="1270" anchor="t" anchorCtr="0">
          <a:noAutofit/>
        </a:bodyPr>
        <a:lstStyle/>
        <a:p>
          <a:pPr marL="171450" lvl="1" indent="-171450" algn="l" defTabSz="844550">
            <a:lnSpc>
              <a:spcPct val="90000"/>
            </a:lnSpc>
            <a:spcBef>
              <a:spcPct val="0"/>
            </a:spcBef>
            <a:spcAft>
              <a:spcPct val="20000"/>
            </a:spcAft>
            <a:buChar char="•"/>
          </a:pPr>
          <a:r>
            <a:rPr lang="it-IT" sz="1900" kern="1200" dirty="0"/>
            <a:t>perdita o anormalità a carico di una struttura o una funzione psicologica, fisiologica o anatomica. </a:t>
          </a:r>
        </a:p>
      </dsp:txBody>
      <dsp:txXfrm>
        <a:off x="0" y="759886"/>
        <a:ext cx="5704541" cy="596160"/>
      </dsp:txXfrm>
    </dsp:sp>
    <dsp:sp modelId="{20A3E953-E7E7-4D36-AD4E-8E5D8FCE1FEA}">
      <dsp:nvSpPr>
        <dsp:cNvPr id="0" name=""/>
        <dsp:cNvSpPr/>
      </dsp:nvSpPr>
      <dsp:spPr>
        <a:xfrm>
          <a:off x="0" y="1356046"/>
          <a:ext cx="5704541" cy="575639"/>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it-IT" sz="2400" kern="1200" dirty="0"/>
            <a:t>Disabilità</a:t>
          </a:r>
        </a:p>
      </dsp:txBody>
      <dsp:txXfrm>
        <a:off x="28100" y="1384146"/>
        <a:ext cx="5648341" cy="519439"/>
      </dsp:txXfrm>
    </dsp:sp>
    <dsp:sp modelId="{670A6029-9DF4-4EB4-9844-4E15A11A6EA7}">
      <dsp:nvSpPr>
        <dsp:cNvPr id="0" name=""/>
        <dsp:cNvSpPr/>
      </dsp:nvSpPr>
      <dsp:spPr>
        <a:xfrm>
          <a:off x="0" y="1931686"/>
          <a:ext cx="5704541" cy="869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1119" tIns="30480" rIns="170688" bIns="30480" numCol="1" spcCol="1270" anchor="t" anchorCtr="0">
          <a:noAutofit/>
        </a:bodyPr>
        <a:lstStyle/>
        <a:p>
          <a:pPr marL="171450" lvl="1" indent="-171450" algn="l" defTabSz="844550">
            <a:lnSpc>
              <a:spcPct val="90000"/>
            </a:lnSpc>
            <a:spcBef>
              <a:spcPct val="0"/>
            </a:spcBef>
            <a:spcAft>
              <a:spcPct val="20000"/>
            </a:spcAft>
            <a:buChar char="•"/>
          </a:pPr>
          <a:r>
            <a:rPr lang="it-IT" sz="1900" kern="1200" dirty="0"/>
            <a:t>limitazione della capacità di agire, naturale conseguenza ad uno stato di minorazione/menomazione</a:t>
          </a:r>
        </a:p>
      </dsp:txBody>
      <dsp:txXfrm>
        <a:off x="0" y="1931686"/>
        <a:ext cx="5704541" cy="869400"/>
      </dsp:txXfrm>
    </dsp:sp>
    <dsp:sp modelId="{7887F5C6-D635-42C2-BB26-D36D71681CAA}">
      <dsp:nvSpPr>
        <dsp:cNvPr id="0" name=""/>
        <dsp:cNvSpPr/>
      </dsp:nvSpPr>
      <dsp:spPr>
        <a:xfrm>
          <a:off x="0" y="2801086"/>
          <a:ext cx="5704541" cy="575639"/>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it-IT" sz="2400" kern="1200" dirty="0"/>
            <a:t>Handicap</a:t>
          </a:r>
        </a:p>
      </dsp:txBody>
      <dsp:txXfrm>
        <a:off x="28100" y="2829186"/>
        <a:ext cx="5648341" cy="519439"/>
      </dsp:txXfrm>
    </dsp:sp>
    <dsp:sp modelId="{08535F75-D291-44E1-819F-1359CCCE7294}">
      <dsp:nvSpPr>
        <dsp:cNvPr id="0" name=""/>
        <dsp:cNvSpPr/>
      </dsp:nvSpPr>
      <dsp:spPr>
        <a:xfrm>
          <a:off x="0" y="3376726"/>
          <a:ext cx="5704541" cy="596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1119" tIns="30480" rIns="170688" bIns="30480" numCol="1" spcCol="1270" anchor="t" anchorCtr="0">
          <a:noAutofit/>
        </a:bodyPr>
        <a:lstStyle/>
        <a:p>
          <a:pPr marL="171450" lvl="1" indent="-171450" algn="l" defTabSz="844550">
            <a:lnSpc>
              <a:spcPct val="90000"/>
            </a:lnSpc>
            <a:spcBef>
              <a:spcPct val="0"/>
            </a:spcBef>
            <a:spcAft>
              <a:spcPct val="20000"/>
            </a:spcAft>
            <a:buChar char="•"/>
          </a:pPr>
          <a:r>
            <a:rPr lang="it-IT" sz="1900" kern="1200"/>
            <a:t> </a:t>
          </a:r>
          <a:r>
            <a:rPr lang="it-IT" sz="1900" kern="1200" dirty="0"/>
            <a:t>svantaggio sociale vissuto da una persona a seguito di disabilità o minorazione/menomazione.</a:t>
          </a:r>
        </a:p>
      </dsp:txBody>
      <dsp:txXfrm>
        <a:off x="0" y="3376726"/>
        <a:ext cx="5704541" cy="596160"/>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C8C077-845F-474A-B313-6D61A238EF5B}">
      <dsp:nvSpPr>
        <dsp:cNvPr id="0" name=""/>
        <dsp:cNvSpPr/>
      </dsp:nvSpPr>
      <dsp:spPr>
        <a:xfrm>
          <a:off x="421398" y="488904"/>
          <a:ext cx="688183" cy="68818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23162C5-AFCE-43E2-9745-44926CC13312}">
      <dsp:nvSpPr>
        <dsp:cNvPr id="0" name=""/>
        <dsp:cNvSpPr/>
      </dsp:nvSpPr>
      <dsp:spPr>
        <a:xfrm>
          <a:off x="841" y="1683185"/>
          <a:ext cx="1529296" cy="21792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it-IT" sz="1100" kern="1200"/>
            <a:t>Definizione che sottolinea come </a:t>
          </a:r>
          <a:r>
            <a:rPr lang="it-IT" sz="1100" b="1" kern="1200"/>
            <a:t>la diversità delle condizioni psico-fisiche </a:t>
          </a:r>
          <a:r>
            <a:rPr lang="it-IT" sz="1100" kern="1200"/>
            <a:t>di partenza </a:t>
          </a:r>
          <a:r>
            <a:rPr lang="it-IT" sz="1100" b="1" kern="1200"/>
            <a:t>non debba necessariamente essere interpretata come uno svantaggio definitivo e irrecuperabile di alcuni</a:t>
          </a:r>
          <a:r>
            <a:rPr lang="it-IT" sz="1100" kern="1200"/>
            <a:t>. Anche in presenza di una difficoltà, l’individuo, in particolare se messo in condizione dalla comunità, </a:t>
          </a:r>
          <a:r>
            <a:rPr lang="it-IT" sz="1100" b="1" kern="1200"/>
            <a:t>può partecipare a pieno ed essere competitivo, massimizzare i propri risultati e la propria felicità</a:t>
          </a:r>
          <a:r>
            <a:rPr lang="it-IT" sz="1100" kern="1200"/>
            <a:t>. </a:t>
          </a:r>
          <a:endParaRPr lang="en-US" sz="1100" kern="1200"/>
        </a:p>
      </dsp:txBody>
      <dsp:txXfrm>
        <a:off x="841" y="1683185"/>
        <a:ext cx="1529296" cy="2179248"/>
      </dsp:txXfrm>
    </dsp:sp>
    <dsp:sp modelId="{6B446E95-3A9A-4455-B9C5-910E291C4942}">
      <dsp:nvSpPr>
        <dsp:cNvPr id="0" name=""/>
        <dsp:cNvSpPr/>
      </dsp:nvSpPr>
      <dsp:spPr>
        <a:xfrm>
          <a:off x="2218322" y="488904"/>
          <a:ext cx="688183" cy="68818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EAF82A1-7D02-4029-A981-19E2C0C6BF0D}">
      <dsp:nvSpPr>
        <dsp:cNvPr id="0" name=""/>
        <dsp:cNvSpPr/>
      </dsp:nvSpPr>
      <dsp:spPr>
        <a:xfrm>
          <a:off x="1797765" y="1683185"/>
          <a:ext cx="1529296" cy="21792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it-IT" sz="1100" b="0" i="0" kern="1200"/>
            <a:t>Pur con abilità diverse, si raggiungono gli stessi obiettivi sostanziali, ossia il massimo possibile per ciascuno! Attenzione: stessi obiettivi non in senso formale, ma sostanziale (eguaglianza sostanziale)</a:t>
          </a:r>
          <a:endParaRPr lang="en-US" sz="1100" kern="1200"/>
        </a:p>
      </dsp:txBody>
      <dsp:txXfrm>
        <a:off x="1797765" y="1683185"/>
        <a:ext cx="1529296" cy="2179248"/>
      </dsp:txXfrm>
    </dsp:sp>
    <dsp:sp modelId="{12D0C560-84E3-4514-8043-D42CD3F4016C}">
      <dsp:nvSpPr>
        <dsp:cNvPr id="0" name=""/>
        <dsp:cNvSpPr/>
      </dsp:nvSpPr>
      <dsp:spPr>
        <a:xfrm>
          <a:off x="4015246" y="488904"/>
          <a:ext cx="688183" cy="68818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1E3A48-A68E-4755-904B-D170A6317F5B}">
      <dsp:nvSpPr>
        <dsp:cNvPr id="0" name=""/>
        <dsp:cNvSpPr/>
      </dsp:nvSpPr>
      <dsp:spPr>
        <a:xfrm>
          <a:off x="3594689" y="1683185"/>
          <a:ext cx="1529296" cy="21792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it-IT" sz="1100" kern="1200"/>
            <a:t>Questa riflessione trova conforto e sviluppo ove si parta da una concezione </a:t>
          </a:r>
          <a:r>
            <a:rPr lang="it-IT" sz="1100" b="1" kern="1200"/>
            <a:t>pluralista ed eterogenea della società</a:t>
          </a:r>
          <a:r>
            <a:rPr lang="it-IT" sz="1100" kern="1200"/>
            <a:t>, in cui convivono persone tutte diverse, che devono esprimersi, relazionarsi e interagire in modi compositi e non predeterminati.</a:t>
          </a:r>
          <a:endParaRPr lang="en-US" sz="1100" kern="1200"/>
        </a:p>
      </dsp:txBody>
      <dsp:txXfrm>
        <a:off x="3594689" y="1683185"/>
        <a:ext cx="1529296" cy="2179248"/>
      </dsp:txXfrm>
    </dsp:sp>
    <dsp:sp modelId="{4B153942-B56D-4EF5-A31A-486DB499AA8B}">
      <dsp:nvSpPr>
        <dsp:cNvPr id="0" name=""/>
        <dsp:cNvSpPr/>
      </dsp:nvSpPr>
      <dsp:spPr>
        <a:xfrm>
          <a:off x="5812170" y="488904"/>
          <a:ext cx="688183" cy="68818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B551602-5EA5-4D55-B14A-58F6F08EE9C5}">
      <dsp:nvSpPr>
        <dsp:cNvPr id="0" name=""/>
        <dsp:cNvSpPr/>
      </dsp:nvSpPr>
      <dsp:spPr>
        <a:xfrm>
          <a:off x="5391613" y="1683185"/>
          <a:ext cx="1529296" cy="21792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it-IT" sz="1100" b="1" kern="1200"/>
            <a:t>Se si abbandona l’idea di un «normotipo», il «diverso» diventa la norma.</a:t>
          </a:r>
          <a:endParaRPr lang="en-US" sz="1100" kern="1200"/>
        </a:p>
      </dsp:txBody>
      <dsp:txXfrm>
        <a:off x="5391613" y="1683185"/>
        <a:ext cx="1529296" cy="2179248"/>
      </dsp:txXfrm>
    </dsp:sp>
    <dsp:sp modelId="{5537DCA3-DC7F-4A7A-AC28-7C5CF2B8F3D8}">
      <dsp:nvSpPr>
        <dsp:cNvPr id="0" name=""/>
        <dsp:cNvSpPr/>
      </dsp:nvSpPr>
      <dsp:spPr>
        <a:xfrm>
          <a:off x="7609093" y="488904"/>
          <a:ext cx="688183" cy="688183"/>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2484D2D-F22A-46C3-A106-45B068373AB0}">
      <dsp:nvSpPr>
        <dsp:cNvPr id="0" name=""/>
        <dsp:cNvSpPr/>
      </dsp:nvSpPr>
      <dsp:spPr>
        <a:xfrm>
          <a:off x="7188537" y="1683185"/>
          <a:ext cx="1529296" cy="21792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it-IT" sz="1100" kern="1200"/>
            <a:t>Una «difficoltà» non si traduce necessariamente quindi nell’essere diverso in senso negativo!</a:t>
          </a:r>
          <a:endParaRPr lang="en-US" sz="1100" kern="1200"/>
        </a:p>
      </dsp:txBody>
      <dsp:txXfrm>
        <a:off x="7188537" y="1683185"/>
        <a:ext cx="1529296" cy="2179248"/>
      </dsp:txXfrm>
    </dsp:sp>
    <dsp:sp modelId="{6937D773-8C45-4B3A-B311-691FC0C29B1F}">
      <dsp:nvSpPr>
        <dsp:cNvPr id="0" name=""/>
        <dsp:cNvSpPr/>
      </dsp:nvSpPr>
      <dsp:spPr>
        <a:xfrm>
          <a:off x="9406017" y="488904"/>
          <a:ext cx="688183" cy="688183"/>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F42378-3689-4417-874A-81ACB5F4BCBC}">
      <dsp:nvSpPr>
        <dsp:cNvPr id="0" name=""/>
        <dsp:cNvSpPr/>
      </dsp:nvSpPr>
      <dsp:spPr>
        <a:xfrm>
          <a:off x="8985461" y="1683185"/>
          <a:ext cx="1529296" cy="21792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it-IT" sz="1100" kern="1200"/>
            <a:t>È un espediente terminologico per evitare alternative che sottolineano il </a:t>
          </a:r>
          <a:r>
            <a:rPr lang="it-IT" sz="1100" i="1" kern="1200"/>
            <a:t>malus</a:t>
          </a:r>
          <a:r>
            <a:rPr lang="it-IT" sz="1100" kern="1200"/>
            <a:t>.</a:t>
          </a:r>
          <a:endParaRPr lang="en-US" sz="1100" kern="1200"/>
        </a:p>
      </dsp:txBody>
      <dsp:txXfrm>
        <a:off x="8985461" y="1683185"/>
        <a:ext cx="1529296" cy="2179248"/>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42BB42-C0FE-4930-964D-A0B3E6EA1397}">
      <dsp:nvSpPr>
        <dsp:cNvPr id="0" name=""/>
        <dsp:cNvSpPr/>
      </dsp:nvSpPr>
      <dsp:spPr>
        <a:xfrm>
          <a:off x="271255" y="584"/>
          <a:ext cx="2078140" cy="684161"/>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it-IT" sz="1300" kern="1200" dirty="0"/>
            <a:t>Caratteristica individuale</a:t>
          </a:r>
        </a:p>
      </dsp:txBody>
      <dsp:txXfrm>
        <a:off x="291293" y="20622"/>
        <a:ext cx="2038064" cy="644085"/>
      </dsp:txXfrm>
    </dsp:sp>
    <dsp:sp modelId="{ACF23E3C-D585-454B-A0FE-8D7FE88E2904}">
      <dsp:nvSpPr>
        <dsp:cNvPr id="0" name=""/>
        <dsp:cNvSpPr/>
      </dsp:nvSpPr>
      <dsp:spPr>
        <a:xfrm rot="5400000">
          <a:off x="1182045" y="701850"/>
          <a:ext cx="256560" cy="307872"/>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it-IT" sz="1100" kern="1200"/>
        </a:p>
      </dsp:txBody>
      <dsp:txXfrm rot="-5400000">
        <a:off x="1217963" y="727506"/>
        <a:ext cx="184724" cy="179592"/>
      </dsp:txXfrm>
    </dsp:sp>
    <dsp:sp modelId="{48549D03-21BA-4D26-9F3E-FB17CAA90441}">
      <dsp:nvSpPr>
        <dsp:cNvPr id="0" name=""/>
        <dsp:cNvSpPr/>
      </dsp:nvSpPr>
      <dsp:spPr>
        <a:xfrm>
          <a:off x="271255" y="1026827"/>
          <a:ext cx="2078140" cy="684161"/>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it-IT" sz="1300" kern="1200" dirty="0"/>
            <a:t>Diverso modo di elaborare le informazioni o di interagire con l’apprendimento</a:t>
          </a:r>
        </a:p>
      </dsp:txBody>
      <dsp:txXfrm>
        <a:off x="291293" y="1046865"/>
        <a:ext cx="2038064" cy="644085"/>
      </dsp:txXfrm>
    </dsp:sp>
    <dsp:sp modelId="{C021F391-EF65-4337-8ED7-DDCEB0E18A5D}">
      <dsp:nvSpPr>
        <dsp:cNvPr id="0" name=""/>
        <dsp:cNvSpPr/>
      </dsp:nvSpPr>
      <dsp:spPr>
        <a:xfrm rot="5400000">
          <a:off x="1182045" y="1728092"/>
          <a:ext cx="256560" cy="307872"/>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it-IT" sz="1100" kern="1200"/>
        </a:p>
      </dsp:txBody>
      <dsp:txXfrm rot="-5400000">
        <a:off x="1217963" y="1753748"/>
        <a:ext cx="184724" cy="179592"/>
      </dsp:txXfrm>
    </dsp:sp>
    <dsp:sp modelId="{A67D70DE-43F8-4666-B2F0-BF4DCB10ADDC}">
      <dsp:nvSpPr>
        <dsp:cNvPr id="0" name=""/>
        <dsp:cNvSpPr/>
      </dsp:nvSpPr>
      <dsp:spPr>
        <a:xfrm>
          <a:off x="271255" y="2053069"/>
          <a:ext cx="2078140" cy="684161"/>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it-IT" sz="1300" kern="1200" dirty="0"/>
            <a:t>Difficoltà potenziale</a:t>
          </a:r>
        </a:p>
      </dsp:txBody>
      <dsp:txXfrm>
        <a:off x="291293" y="2073107"/>
        <a:ext cx="2038064" cy="644085"/>
      </dsp:txXfrm>
    </dsp:sp>
    <dsp:sp modelId="{0F1506C3-C76F-45BE-A723-7AB690CA0ED5}">
      <dsp:nvSpPr>
        <dsp:cNvPr id="0" name=""/>
        <dsp:cNvSpPr/>
      </dsp:nvSpPr>
      <dsp:spPr>
        <a:xfrm rot="5400000">
          <a:off x="1182045" y="2754334"/>
          <a:ext cx="256560" cy="307872"/>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it-IT" sz="1100" kern="1200"/>
        </a:p>
      </dsp:txBody>
      <dsp:txXfrm rot="-5400000">
        <a:off x="1217963" y="2779990"/>
        <a:ext cx="184724" cy="179592"/>
      </dsp:txXfrm>
    </dsp:sp>
    <dsp:sp modelId="{9AF87189-AD11-4271-B8DC-19984E53F90C}">
      <dsp:nvSpPr>
        <dsp:cNvPr id="0" name=""/>
        <dsp:cNvSpPr/>
      </dsp:nvSpPr>
      <dsp:spPr>
        <a:xfrm>
          <a:off x="271255" y="3079311"/>
          <a:ext cx="2078140" cy="684161"/>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it-IT" sz="1300" kern="1200" dirty="0"/>
            <a:t>Appositi strumenti e azioni</a:t>
          </a:r>
        </a:p>
      </dsp:txBody>
      <dsp:txXfrm>
        <a:off x="291293" y="3099349"/>
        <a:ext cx="2038064" cy="644085"/>
      </dsp:txXfrm>
    </dsp:sp>
    <dsp:sp modelId="{CB5EDD3A-AD41-4B3C-89B8-643CFE599FAB}">
      <dsp:nvSpPr>
        <dsp:cNvPr id="0" name=""/>
        <dsp:cNvSpPr/>
      </dsp:nvSpPr>
      <dsp:spPr>
        <a:xfrm rot="5400000">
          <a:off x="1182045" y="3780577"/>
          <a:ext cx="256560" cy="307872"/>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it-IT" sz="1100" kern="1200"/>
        </a:p>
      </dsp:txBody>
      <dsp:txXfrm rot="-5400000">
        <a:off x="1217963" y="3806233"/>
        <a:ext cx="184724" cy="179592"/>
      </dsp:txXfrm>
    </dsp:sp>
    <dsp:sp modelId="{E8AACD36-02C5-4DEE-B18E-6C64018F4718}">
      <dsp:nvSpPr>
        <dsp:cNvPr id="0" name=""/>
        <dsp:cNvSpPr/>
      </dsp:nvSpPr>
      <dsp:spPr>
        <a:xfrm>
          <a:off x="271255" y="4105553"/>
          <a:ext cx="2078140" cy="684161"/>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it-IT" sz="1300" kern="1200" dirty="0"/>
            <a:t>Personalizzazione della didattica</a:t>
          </a:r>
        </a:p>
      </dsp:txBody>
      <dsp:txXfrm>
        <a:off x="291293" y="4125591"/>
        <a:ext cx="2038064" cy="644085"/>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379CEA-7441-4215-A54D-F60641A1A369}">
      <dsp:nvSpPr>
        <dsp:cNvPr id="0" name=""/>
        <dsp:cNvSpPr/>
      </dsp:nvSpPr>
      <dsp:spPr>
        <a:xfrm>
          <a:off x="1516" y="206990"/>
          <a:ext cx="1202856" cy="72171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it-IT" sz="1600" kern="1200" dirty="0"/>
            <a:t>Dislessia</a:t>
          </a:r>
        </a:p>
      </dsp:txBody>
      <dsp:txXfrm>
        <a:off x="1516" y="206990"/>
        <a:ext cx="1202856" cy="721713"/>
      </dsp:txXfrm>
    </dsp:sp>
    <dsp:sp modelId="{F6D07B05-7E99-4146-9CCB-19F5346B4F40}">
      <dsp:nvSpPr>
        <dsp:cNvPr id="0" name=""/>
        <dsp:cNvSpPr/>
      </dsp:nvSpPr>
      <dsp:spPr>
        <a:xfrm>
          <a:off x="1324658" y="206990"/>
          <a:ext cx="1202856" cy="721713"/>
        </a:xfrm>
        <a:prstGeom prst="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it-IT" sz="1600" kern="1200" dirty="0"/>
            <a:t>Disortografia</a:t>
          </a:r>
        </a:p>
      </dsp:txBody>
      <dsp:txXfrm>
        <a:off x="1324658" y="206990"/>
        <a:ext cx="1202856" cy="721713"/>
      </dsp:txXfrm>
    </dsp:sp>
    <dsp:sp modelId="{E78E0CCF-DC13-4CAB-9DC1-CD7BBF0A1ECF}">
      <dsp:nvSpPr>
        <dsp:cNvPr id="0" name=""/>
        <dsp:cNvSpPr/>
      </dsp:nvSpPr>
      <dsp:spPr>
        <a:xfrm>
          <a:off x="2647800" y="206990"/>
          <a:ext cx="1202856" cy="721713"/>
        </a:xfrm>
        <a:prstGeom prst="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it-IT" sz="1600" kern="1200" dirty="0"/>
            <a:t>Disgrafia</a:t>
          </a:r>
        </a:p>
      </dsp:txBody>
      <dsp:txXfrm>
        <a:off x="2647800" y="206990"/>
        <a:ext cx="1202856" cy="721713"/>
      </dsp:txXfrm>
    </dsp:sp>
    <dsp:sp modelId="{085E9D47-EAB8-4F43-8EE0-86140CC365FA}">
      <dsp:nvSpPr>
        <dsp:cNvPr id="0" name=""/>
        <dsp:cNvSpPr/>
      </dsp:nvSpPr>
      <dsp:spPr>
        <a:xfrm>
          <a:off x="3970942" y="206990"/>
          <a:ext cx="1202856" cy="721713"/>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it-IT" sz="1600" kern="1200" dirty="0"/>
            <a:t>Discalculia</a:t>
          </a:r>
        </a:p>
      </dsp:txBody>
      <dsp:txXfrm>
        <a:off x="3970942" y="206990"/>
        <a:ext cx="1202856" cy="721713"/>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BC86C3-B205-4AB9-AF64-976C7487CBEE}">
      <dsp:nvSpPr>
        <dsp:cNvPr id="0" name=""/>
        <dsp:cNvSpPr/>
      </dsp:nvSpPr>
      <dsp:spPr>
        <a:xfrm>
          <a:off x="838983" y="2454586"/>
          <a:ext cx="549735" cy="1571270"/>
        </a:xfrm>
        <a:custGeom>
          <a:avLst/>
          <a:gdLst/>
          <a:ahLst/>
          <a:cxnLst/>
          <a:rect l="0" t="0" r="0" b="0"/>
          <a:pathLst>
            <a:path>
              <a:moveTo>
                <a:pt x="0" y="0"/>
              </a:moveTo>
              <a:lnTo>
                <a:pt x="274867" y="0"/>
              </a:lnTo>
              <a:lnTo>
                <a:pt x="274867" y="1571270"/>
              </a:lnTo>
              <a:lnTo>
                <a:pt x="549735" y="157127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1072234" y="3198604"/>
        <a:ext cx="83233" cy="83233"/>
      </dsp:txXfrm>
    </dsp:sp>
    <dsp:sp modelId="{1C954F1F-E8E0-40AF-8D8A-8CE21294B01A}">
      <dsp:nvSpPr>
        <dsp:cNvPr id="0" name=""/>
        <dsp:cNvSpPr/>
      </dsp:nvSpPr>
      <dsp:spPr>
        <a:xfrm>
          <a:off x="838983" y="2454586"/>
          <a:ext cx="549735" cy="523756"/>
        </a:xfrm>
        <a:custGeom>
          <a:avLst/>
          <a:gdLst/>
          <a:ahLst/>
          <a:cxnLst/>
          <a:rect l="0" t="0" r="0" b="0"/>
          <a:pathLst>
            <a:path>
              <a:moveTo>
                <a:pt x="0" y="0"/>
              </a:moveTo>
              <a:lnTo>
                <a:pt x="274867" y="0"/>
              </a:lnTo>
              <a:lnTo>
                <a:pt x="274867" y="523756"/>
              </a:lnTo>
              <a:lnTo>
                <a:pt x="549735" y="523756"/>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1094868" y="2697482"/>
        <a:ext cx="37964" cy="37964"/>
      </dsp:txXfrm>
    </dsp:sp>
    <dsp:sp modelId="{E7275B5B-7088-4089-ACBB-CBD59072BA29}">
      <dsp:nvSpPr>
        <dsp:cNvPr id="0" name=""/>
        <dsp:cNvSpPr/>
      </dsp:nvSpPr>
      <dsp:spPr>
        <a:xfrm>
          <a:off x="838983" y="1930829"/>
          <a:ext cx="549735" cy="523756"/>
        </a:xfrm>
        <a:custGeom>
          <a:avLst/>
          <a:gdLst/>
          <a:ahLst/>
          <a:cxnLst/>
          <a:rect l="0" t="0" r="0" b="0"/>
          <a:pathLst>
            <a:path>
              <a:moveTo>
                <a:pt x="0" y="523756"/>
              </a:moveTo>
              <a:lnTo>
                <a:pt x="274867" y="523756"/>
              </a:lnTo>
              <a:lnTo>
                <a:pt x="274867" y="0"/>
              </a:lnTo>
              <a:lnTo>
                <a:pt x="549735"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1094868" y="2173725"/>
        <a:ext cx="37964" cy="37964"/>
      </dsp:txXfrm>
    </dsp:sp>
    <dsp:sp modelId="{63212557-FA5A-48A8-AF85-1B22BEED0500}">
      <dsp:nvSpPr>
        <dsp:cNvPr id="0" name=""/>
        <dsp:cNvSpPr/>
      </dsp:nvSpPr>
      <dsp:spPr>
        <a:xfrm>
          <a:off x="838983" y="883315"/>
          <a:ext cx="549735" cy="1571270"/>
        </a:xfrm>
        <a:custGeom>
          <a:avLst/>
          <a:gdLst/>
          <a:ahLst/>
          <a:cxnLst/>
          <a:rect l="0" t="0" r="0" b="0"/>
          <a:pathLst>
            <a:path>
              <a:moveTo>
                <a:pt x="0" y="1571270"/>
              </a:moveTo>
              <a:lnTo>
                <a:pt x="274867" y="1571270"/>
              </a:lnTo>
              <a:lnTo>
                <a:pt x="274867" y="0"/>
              </a:lnTo>
              <a:lnTo>
                <a:pt x="549735"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1072234" y="1627334"/>
        <a:ext cx="83233" cy="83233"/>
      </dsp:txXfrm>
    </dsp:sp>
    <dsp:sp modelId="{FA3EDD6C-F886-4F7F-9737-41013C997D8D}">
      <dsp:nvSpPr>
        <dsp:cNvPr id="0" name=""/>
        <dsp:cNvSpPr/>
      </dsp:nvSpPr>
      <dsp:spPr>
        <a:xfrm rot="16200000">
          <a:off x="-1785314" y="2035580"/>
          <a:ext cx="4410584" cy="83801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925" tIns="34925" rIns="34925" bIns="34925" numCol="1" spcCol="1270" anchor="ctr" anchorCtr="0">
          <a:noAutofit/>
        </a:bodyPr>
        <a:lstStyle/>
        <a:p>
          <a:pPr marL="0" lvl="0" indent="0" algn="ctr" defTabSz="2444750">
            <a:lnSpc>
              <a:spcPct val="90000"/>
            </a:lnSpc>
            <a:spcBef>
              <a:spcPct val="0"/>
            </a:spcBef>
            <a:spcAft>
              <a:spcPct val="35000"/>
            </a:spcAft>
            <a:buNone/>
          </a:pPr>
          <a:r>
            <a:rPr lang="it-IT" sz="5500" kern="1200" dirty="0"/>
            <a:t>Altri disturbi</a:t>
          </a:r>
        </a:p>
      </dsp:txBody>
      <dsp:txXfrm>
        <a:off x="-1785314" y="2035580"/>
        <a:ext cx="4410584" cy="838011"/>
      </dsp:txXfrm>
    </dsp:sp>
    <dsp:sp modelId="{AB5136A9-0399-416C-B3EA-FDBCFF30ABDA}">
      <dsp:nvSpPr>
        <dsp:cNvPr id="0" name=""/>
        <dsp:cNvSpPr/>
      </dsp:nvSpPr>
      <dsp:spPr>
        <a:xfrm>
          <a:off x="1388718" y="464309"/>
          <a:ext cx="2748676" cy="83801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it-IT" sz="1900" kern="1200" dirty="0"/>
            <a:t>Disturbi evolutivi specifici</a:t>
          </a:r>
        </a:p>
      </dsp:txBody>
      <dsp:txXfrm>
        <a:off x="1388718" y="464309"/>
        <a:ext cx="2748676" cy="838011"/>
      </dsp:txXfrm>
    </dsp:sp>
    <dsp:sp modelId="{FF69658B-BB61-4E6E-959E-6B1A3FA358DF}">
      <dsp:nvSpPr>
        <dsp:cNvPr id="0" name=""/>
        <dsp:cNvSpPr/>
      </dsp:nvSpPr>
      <dsp:spPr>
        <a:xfrm>
          <a:off x="1388718" y="1511823"/>
          <a:ext cx="2748676" cy="83801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it-IT" sz="1900" kern="1200" dirty="0"/>
            <a:t>Svantaggio economico</a:t>
          </a:r>
        </a:p>
      </dsp:txBody>
      <dsp:txXfrm>
        <a:off x="1388718" y="1511823"/>
        <a:ext cx="2748676" cy="838011"/>
      </dsp:txXfrm>
    </dsp:sp>
    <dsp:sp modelId="{2A1A4811-3845-4C1B-8A29-E88AB64B4856}">
      <dsp:nvSpPr>
        <dsp:cNvPr id="0" name=""/>
        <dsp:cNvSpPr/>
      </dsp:nvSpPr>
      <dsp:spPr>
        <a:xfrm>
          <a:off x="1388718" y="2559337"/>
          <a:ext cx="2748676" cy="83801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it-IT" sz="1900" kern="1200" dirty="0"/>
            <a:t>Isolamento sociale</a:t>
          </a:r>
        </a:p>
      </dsp:txBody>
      <dsp:txXfrm>
        <a:off x="1388718" y="2559337"/>
        <a:ext cx="2748676" cy="838011"/>
      </dsp:txXfrm>
    </dsp:sp>
    <dsp:sp modelId="{54BABC3D-AC72-48C2-A501-29C262E27321}">
      <dsp:nvSpPr>
        <dsp:cNvPr id="0" name=""/>
        <dsp:cNvSpPr/>
      </dsp:nvSpPr>
      <dsp:spPr>
        <a:xfrm>
          <a:off x="1388718" y="3606851"/>
          <a:ext cx="2748676" cy="83801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it-IT" sz="1900" kern="1200" dirty="0"/>
            <a:t>Barriere culturali e sociali (es. linguistiche, di integrazione)</a:t>
          </a:r>
        </a:p>
      </dsp:txBody>
      <dsp:txXfrm>
        <a:off x="1388718" y="3606851"/>
        <a:ext cx="2748676" cy="838011"/>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B81C0F-6724-4CAA-ADD6-5C2147C7A73C}">
      <dsp:nvSpPr>
        <dsp:cNvPr id="0" name=""/>
        <dsp:cNvSpPr/>
      </dsp:nvSpPr>
      <dsp:spPr>
        <a:xfrm>
          <a:off x="0" y="18408"/>
          <a:ext cx="5773271" cy="43173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it-IT" sz="1800" kern="1200" dirty="0"/>
            <a:t>Esclusione</a:t>
          </a:r>
        </a:p>
      </dsp:txBody>
      <dsp:txXfrm>
        <a:off x="21075" y="39483"/>
        <a:ext cx="5731121" cy="389580"/>
      </dsp:txXfrm>
    </dsp:sp>
    <dsp:sp modelId="{3E222523-B8EF-46B7-AC9E-72FEEAD2390D}">
      <dsp:nvSpPr>
        <dsp:cNvPr id="0" name=""/>
        <dsp:cNvSpPr/>
      </dsp:nvSpPr>
      <dsp:spPr>
        <a:xfrm>
          <a:off x="0" y="450138"/>
          <a:ext cx="5773271" cy="2980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3301" tIns="22860" rIns="128016" bIns="22860" numCol="1" spcCol="1270" anchor="t" anchorCtr="0">
          <a:noAutofit/>
        </a:bodyPr>
        <a:lstStyle/>
        <a:p>
          <a:pPr marL="114300" lvl="1" indent="-114300" algn="l" defTabSz="622300">
            <a:lnSpc>
              <a:spcPct val="90000"/>
            </a:lnSpc>
            <a:spcBef>
              <a:spcPct val="0"/>
            </a:spcBef>
            <a:spcAft>
              <a:spcPct val="20000"/>
            </a:spcAft>
            <a:buChar char="•"/>
          </a:pPr>
          <a:r>
            <a:rPr lang="it-IT" sz="1400" kern="1200" dirty="0"/>
            <a:t>La diversità è tenuta «fuori».</a:t>
          </a:r>
        </a:p>
      </dsp:txBody>
      <dsp:txXfrm>
        <a:off x="0" y="450138"/>
        <a:ext cx="5773271" cy="298080"/>
      </dsp:txXfrm>
    </dsp:sp>
    <dsp:sp modelId="{620DF992-1302-4D82-8F86-B2188AD7A405}">
      <dsp:nvSpPr>
        <dsp:cNvPr id="0" name=""/>
        <dsp:cNvSpPr/>
      </dsp:nvSpPr>
      <dsp:spPr>
        <a:xfrm>
          <a:off x="0" y="748218"/>
          <a:ext cx="5773271" cy="431730"/>
        </a:xfrm>
        <a:prstGeom prst="roundRect">
          <a:avLst/>
        </a:prstGeom>
        <a:solidFill>
          <a:schemeClr val="accent5">
            <a:hueOff val="-1689636"/>
            <a:satOff val="-4355"/>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it-IT" sz="1800" kern="1200" dirty="0"/>
            <a:t>Segregazione</a:t>
          </a:r>
        </a:p>
      </dsp:txBody>
      <dsp:txXfrm>
        <a:off x="21075" y="769293"/>
        <a:ext cx="5731121" cy="389580"/>
      </dsp:txXfrm>
    </dsp:sp>
    <dsp:sp modelId="{23218AF6-6024-4E5A-81D9-E6A4FDAE7EA5}">
      <dsp:nvSpPr>
        <dsp:cNvPr id="0" name=""/>
        <dsp:cNvSpPr/>
      </dsp:nvSpPr>
      <dsp:spPr>
        <a:xfrm>
          <a:off x="0" y="1179948"/>
          <a:ext cx="5773271" cy="12295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3301" tIns="22860" rIns="128016" bIns="22860" numCol="1" spcCol="1270" anchor="t" anchorCtr="0">
          <a:noAutofit/>
        </a:bodyPr>
        <a:lstStyle/>
        <a:p>
          <a:pPr marL="114300" lvl="1" indent="-114300" algn="l" defTabSz="622300">
            <a:lnSpc>
              <a:spcPct val="90000"/>
            </a:lnSpc>
            <a:spcBef>
              <a:spcPct val="0"/>
            </a:spcBef>
            <a:spcAft>
              <a:spcPct val="20000"/>
            </a:spcAft>
            <a:buChar char="•"/>
          </a:pPr>
          <a:r>
            <a:rPr lang="it-IT" sz="1400" kern="1200" dirty="0"/>
            <a:t>La diversità è tenuta fuori e isolata, oggetto di un trattamento differenziato. La segregazione implica di norma la separazione fisica degli ambienti e degli spazi. Il diverso sta in un luogo «a parte». Si basa su una concezione per cui si ritiene che la compresenza possa danneggiare (soprattutto la categoria statisticamente prevalente, ritenuta </a:t>
          </a:r>
          <a:r>
            <a:rPr lang="it-IT" sz="1400" kern="1200" dirty="0" err="1"/>
            <a:t>normotipica</a:t>
          </a:r>
          <a:r>
            <a:rPr lang="it-IT" sz="1400" kern="1200" dirty="0"/>
            <a:t>), invece che aiutare a crescere.</a:t>
          </a:r>
        </a:p>
      </dsp:txBody>
      <dsp:txXfrm>
        <a:off x="0" y="1179948"/>
        <a:ext cx="5773271" cy="1229580"/>
      </dsp:txXfrm>
    </dsp:sp>
    <dsp:sp modelId="{204EEA28-8618-417F-B32A-10B319289BE1}">
      <dsp:nvSpPr>
        <dsp:cNvPr id="0" name=""/>
        <dsp:cNvSpPr/>
      </dsp:nvSpPr>
      <dsp:spPr>
        <a:xfrm>
          <a:off x="0" y="2409528"/>
          <a:ext cx="5773271" cy="431730"/>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it-IT" sz="1800" kern="1200" dirty="0"/>
            <a:t>Integrazione o inclusione «condizionale»</a:t>
          </a:r>
        </a:p>
      </dsp:txBody>
      <dsp:txXfrm>
        <a:off x="21075" y="2430603"/>
        <a:ext cx="5731121" cy="389580"/>
      </dsp:txXfrm>
    </dsp:sp>
    <dsp:sp modelId="{0CF09E58-1840-4438-8FAB-12DB34BC5308}">
      <dsp:nvSpPr>
        <dsp:cNvPr id="0" name=""/>
        <dsp:cNvSpPr/>
      </dsp:nvSpPr>
      <dsp:spPr>
        <a:xfrm>
          <a:off x="0" y="2841258"/>
          <a:ext cx="5773271" cy="838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3301" tIns="22860" rIns="128016" bIns="22860" numCol="1" spcCol="1270" anchor="t" anchorCtr="0">
          <a:noAutofit/>
        </a:bodyPr>
        <a:lstStyle/>
        <a:p>
          <a:pPr marL="114300" lvl="1" indent="-114300" algn="l" defTabSz="622300">
            <a:lnSpc>
              <a:spcPct val="90000"/>
            </a:lnSpc>
            <a:spcBef>
              <a:spcPct val="0"/>
            </a:spcBef>
            <a:spcAft>
              <a:spcPct val="20000"/>
            </a:spcAft>
            <a:buChar char="•"/>
          </a:pPr>
          <a:r>
            <a:rPr lang="it-IT" sz="1400" kern="1200" dirty="0"/>
            <a:t>Per certi aspetti, il diverso è inserito nella comunità o comunque nel contesto, ma ai soli fini di essere oggetto di trattamenti di assistenza. Non c’è una vera «integrazione» o «inclusione» ossia la volontà di riconoscere l’eguaglianza nella diversità.</a:t>
          </a:r>
        </a:p>
      </dsp:txBody>
      <dsp:txXfrm>
        <a:off x="0" y="2841258"/>
        <a:ext cx="5773271" cy="838350"/>
      </dsp:txXfrm>
    </dsp:sp>
    <dsp:sp modelId="{B232EB7E-0E31-415C-83D3-198511D28F69}">
      <dsp:nvSpPr>
        <dsp:cNvPr id="0" name=""/>
        <dsp:cNvSpPr/>
      </dsp:nvSpPr>
      <dsp:spPr>
        <a:xfrm>
          <a:off x="0" y="3679608"/>
          <a:ext cx="5773271" cy="431730"/>
        </a:xfrm>
        <a:prstGeom prst="roundRect">
          <a:avLst/>
        </a:prstGeom>
        <a:solidFill>
          <a:schemeClr val="accent5">
            <a:hueOff val="-5068907"/>
            <a:satOff val="-13064"/>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it-IT" sz="1800" kern="1200" dirty="0"/>
            <a:t>Integrazione</a:t>
          </a:r>
        </a:p>
      </dsp:txBody>
      <dsp:txXfrm>
        <a:off x="21075" y="3700683"/>
        <a:ext cx="5731121" cy="389580"/>
      </dsp:txXfrm>
    </dsp:sp>
    <dsp:sp modelId="{92CDE953-88CB-4F27-A8C6-DB542B23E0A5}">
      <dsp:nvSpPr>
        <dsp:cNvPr id="0" name=""/>
        <dsp:cNvSpPr/>
      </dsp:nvSpPr>
      <dsp:spPr>
        <a:xfrm>
          <a:off x="0" y="4111338"/>
          <a:ext cx="5773271" cy="838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3301" tIns="22860" rIns="128016" bIns="22860" numCol="1" spcCol="1270" anchor="t" anchorCtr="0">
          <a:noAutofit/>
        </a:bodyPr>
        <a:lstStyle/>
        <a:p>
          <a:pPr marL="114300" lvl="1" indent="-114300" algn="l" defTabSz="622300">
            <a:lnSpc>
              <a:spcPct val="90000"/>
            </a:lnSpc>
            <a:spcBef>
              <a:spcPct val="0"/>
            </a:spcBef>
            <a:spcAft>
              <a:spcPct val="20000"/>
            </a:spcAft>
            <a:buChar char="•"/>
          </a:pPr>
          <a:r>
            <a:rPr lang="it-IT" sz="1400" kern="1200" dirty="0"/>
            <a:t>La diversità è inserita «nel gruppo», ma è oggetto comunque di un trattamento differenziato. L’integrazione impone la compresenza fisica, ma non sempre garantisce l’effettiva unità sostanziale del gruppo e l’effettiva crescita nella comunità.</a:t>
          </a:r>
        </a:p>
      </dsp:txBody>
      <dsp:txXfrm>
        <a:off x="0" y="4111338"/>
        <a:ext cx="5773271" cy="838350"/>
      </dsp:txXfrm>
    </dsp:sp>
    <dsp:sp modelId="{6BF6CA9B-8726-4125-BDAD-0C0104CBEE05}">
      <dsp:nvSpPr>
        <dsp:cNvPr id="0" name=""/>
        <dsp:cNvSpPr/>
      </dsp:nvSpPr>
      <dsp:spPr>
        <a:xfrm>
          <a:off x="0" y="4949688"/>
          <a:ext cx="5773271" cy="43173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it-IT" sz="1800" kern="1200" dirty="0"/>
            <a:t>Inclusione</a:t>
          </a:r>
        </a:p>
      </dsp:txBody>
      <dsp:txXfrm>
        <a:off x="21075" y="4970763"/>
        <a:ext cx="5731121" cy="389580"/>
      </dsp:txXfrm>
    </dsp:sp>
    <dsp:sp modelId="{D0911E58-066D-4406-B651-5A9EF0DE3804}">
      <dsp:nvSpPr>
        <dsp:cNvPr id="0" name=""/>
        <dsp:cNvSpPr/>
      </dsp:nvSpPr>
      <dsp:spPr>
        <a:xfrm>
          <a:off x="0" y="5381418"/>
          <a:ext cx="5773271" cy="6334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3301" tIns="22860" rIns="128016" bIns="22860" numCol="1" spcCol="1270" anchor="t" anchorCtr="0">
          <a:noAutofit/>
        </a:bodyPr>
        <a:lstStyle/>
        <a:p>
          <a:pPr marL="114300" lvl="1" indent="-114300" algn="l" defTabSz="622300">
            <a:lnSpc>
              <a:spcPct val="90000"/>
            </a:lnSpc>
            <a:spcBef>
              <a:spcPct val="0"/>
            </a:spcBef>
            <a:spcAft>
              <a:spcPct val="20000"/>
            </a:spcAft>
            <a:buChar char="•"/>
          </a:pPr>
          <a:r>
            <a:rPr lang="it-IT" sz="1400" kern="1200" dirty="0"/>
            <a:t>Supera la logica del «diverso» e del «normale», la prospettiva è che tutti sono diversi, con caratteristiche proprie e che ciascuno ha particolarità più e meno bisognose di specifiche risposte sociali. </a:t>
          </a:r>
        </a:p>
      </dsp:txBody>
      <dsp:txXfrm>
        <a:off x="0" y="5381418"/>
        <a:ext cx="5773271" cy="63342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layout10.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balance1">
  <dgm:title val=""/>
  <dgm:desc val=""/>
  <dgm:catLst>
    <dgm:cat type="relationship" pri="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23">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25" srcId="2" destId="23" srcOrd="0" destOrd="0"/>
      </dgm:cxnLst>
      <dgm:bg/>
      <dgm:whole/>
    </dgm:dataModel>
  </dgm:sampData>
  <dgm:styleData>
    <dgm:dataModel>
      <dgm:ptLst>
        <dgm:pt modelId="0" type="doc"/>
        <dgm:pt modelId="1"/>
        <dgm:pt modelId="11"/>
        <dgm:pt modelId="12"/>
        <dgm:pt modelId="2"/>
        <dgm:pt modelId="21"/>
        <dgm:pt modelId="22"/>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tyleData>
  <dgm:clrData>
    <dgm:dataModel>
      <dgm:ptLst>
        <dgm:pt modelId="0" type="doc"/>
        <dgm:pt modelId="1"/>
        <dgm:pt modelId="11"/>
        <dgm:pt modelId="12"/>
        <dgm:pt modelId="13"/>
        <dgm:pt modelId="2"/>
        <dgm:pt modelId="21"/>
        <dgm:pt modelId="22"/>
        <dgm:pt modelId="23"/>
      </dgm:ptLst>
      <dgm:cxnLst>
        <dgm:cxn modelId="4" srcId="0" destId="1" srcOrd="0" destOrd="0"/>
        <dgm:cxn modelId="5" srcId="0" destId="2" srcOrd="1" destOrd="0"/>
        <dgm:cxn modelId="15" srcId="1" destId="11" srcOrd="0" destOrd="0"/>
        <dgm:cxn modelId="16" srcId="1" destId="12" srcOrd="0" destOrd="0"/>
        <dgm:cxn modelId="17" srcId="1" destId="13" srcOrd="0" destOrd="0"/>
        <dgm:cxn modelId="25" srcId="2" destId="21" srcOrd="0" destOrd="0"/>
        <dgm:cxn modelId="26" srcId="2" destId="22" srcOrd="0" destOrd="0"/>
        <dgm:cxn modelId="27" srcId="2" destId="23" srcOrd="0" destOrd="0"/>
      </dgm:cxnLst>
      <dgm:bg/>
      <dgm:whole/>
    </dgm:dataModel>
  </dgm:clrData>
  <dgm:layoutNode name="outerComposite">
    <dgm:varLst>
      <dgm:chMax val="2"/>
      <dgm:animLvl val="lvl"/>
      <dgm:resizeHandles val="exact"/>
    </dgm:varLst>
    <dgm:alg type="composite">
      <dgm:param type="ar" val="1"/>
    </dgm:alg>
    <dgm:shape xmlns:r="http://schemas.openxmlformats.org/officeDocument/2006/relationships" r:blip="">
      <dgm:adjLst/>
    </dgm:shape>
    <dgm:presOf/>
    <dgm:constrLst>
      <dgm:constr type="h" for="ch" forName="parentComposite" refType="h" refFor="ch" refForName="dummyMaxCanvas" op="equ" fact="0.2"/>
      <dgm:constr type="t" for="ch" forName="parentComposite"/>
      <dgm:constr type="h" for="ch" forName="childrenComposite" refType="h" refFor="ch" refForName="dummyMaxCanvas" op="equ" fact="0.8"/>
      <dgm:constr type="t" for="ch" forName="childrenComposite" refType="h" refFor="ch" refForName="dummyMaxCanvas" fact="0.2"/>
    </dgm:constrLst>
    <dgm:ruleLst/>
    <dgm:layoutNode name="dummyMaxCanvas">
      <dgm:alg type="sp"/>
      <dgm:shape xmlns:r="http://schemas.openxmlformats.org/officeDocument/2006/relationships" r:blip="">
        <dgm:adjLst/>
      </dgm:shape>
      <dgm:presOf/>
      <dgm:constrLst/>
      <dgm:ruleLst/>
    </dgm:layoutNode>
    <dgm:layoutNode name="parentComposite">
      <dgm:alg type="composite"/>
      <dgm:shape xmlns:r="http://schemas.openxmlformats.org/officeDocument/2006/relationships" r:blip="">
        <dgm:adjLst/>
      </dgm:shape>
      <dgm:presOf/>
      <dgm:constrLst>
        <dgm:constr type="w" for="ch" forName="parent1" refType="w" fact="0.36"/>
        <dgm:constr type="ctrX" for="ch" forName="parent1" refType="w" fact="0.24"/>
        <dgm:constr type="w" for="ch" forName="parent2" refType="w" fact="0.36"/>
        <dgm:constr type="ctrX" for="ch" forName="parent2" refType="w" fact="0.76"/>
        <dgm:constr type="primFontSz" for="ch" ptType="node" op="equ"/>
      </dgm:constrLst>
      <dgm:ruleLst/>
      <dgm:layoutNode name="parent1" styleLbl="alignAccFollowNode1">
        <dgm:varLst>
          <dgm:chMax val="4"/>
        </dgm:varLst>
        <dgm:alg type="tx"/>
        <dgm:shape xmlns:r="http://schemas.openxmlformats.org/officeDocument/2006/relationships" type="roundRect" r:blip="">
          <dgm:adjLst>
            <dgm:adj idx="1" val="0.1"/>
          </dgm:adjLst>
        </dgm:shape>
        <dgm:presOf axis="ch" ptType="node"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2" styleLbl="alignAccFollowNode1">
        <dgm:varLst>
          <dgm:chMax val="4"/>
        </dgm:varLst>
        <dgm:alg type="tx"/>
        <dgm:shape xmlns:r="http://schemas.openxmlformats.org/officeDocument/2006/relationships" type="roundRect" r:blip="">
          <dgm:adjLst>
            <dgm:adj idx="1" val="0.1"/>
          </dgm:adjLst>
        </dgm:shape>
        <dgm:presOf axis="ch" ptType="node" st="2"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name="childrenComposite">
      <dgm:alg type="composite"/>
      <dgm:shape xmlns:r="http://schemas.openxmlformats.org/officeDocument/2006/relationships" r:blip="">
        <dgm:adjLst/>
      </dgm:shape>
      <dgm:presOf/>
      <dgm:constrLst>
        <dgm:constr type="primFontSz" for="ch" ptType="node" op="equ" val="65"/>
        <dgm:constr type="w" for="ch" forName="fulcrum" refType="w" fact="0.15"/>
        <dgm:constr type="h" for="ch" forName="fulcrum" refType="w" refFor="ch" refForName="fulcrum"/>
        <dgm:constr type="b" for="ch" forName="fulcrum" refType="h"/>
        <dgm:constr type="ctrX" for="ch" forName="fulcrum" refType="w" fact="0.5"/>
        <dgm:constr type="w" for="ch" forName="balance_00" refType="w" fact="0.9"/>
        <dgm:constr type="h" for="ch" forName="balance_00" refType="h" fact="0.076"/>
        <dgm:constr type="b" for="ch" forName="balance_00" refType="h" fact="0.81"/>
        <dgm:constr type="ctrX" for="ch" forName="balance_00" refType="w" fact="0.5"/>
        <dgm:constr type="w" for="ch" forName="balance_01" refType="w"/>
        <dgm:constr type="h" for="ch" forName="balance_01" refType="h" fact="0.157"/>
        <dgm:constr type="b" for="ch" forName="balance_01" refType="h" fact="0.85"/>
        <dgm:constr type="ctrX" for="ch" forName="balance_01" refType="w" fact="0.5"/>
        <dgm:constr type="w" for="ch" forName="balance_02" refType="w"/>
        <dgm:constr type="h" for="ch" forName="balance_02" refType="h" fact="0.157"/>
        <dgm:constr type="b" for="ch" forName="balance_02" refType="h" fact="0.85"/>
        <dgm:constr type="ctrX" for="ch" forName="balance_02" refType="w" fact="0.5"/>
        <dgm:constr type="w" for="ch" forName="balance_03" refType="w"/>
        <dgm:constr type="h" for="ch" forName="balance_03" refType="h" fact="0.157"/>
        <dgm:constr type="b" for="ch" forName="balance_03" refType="h" fact="0.85"/>
        <dgm:constr type="ctrX" for="ch" forName="balance_03" refType="w" fact="0.5"/>
        <dgm:constr type="w" for="ch" forName="balance_04" refType="w"/>
        <dgm:constr type="h" for="ch" forName="balance_04" refType="h" fact="0.157"/>
        <dgm:constr type="b" for="ch" forName="balance_04" refType="h" fact="0.85"/>
        <dgm:constr type="ctrX" for="ch" forName="balance_04" refType="w" fact="0.5"/>
        <dgm:constr type="w" for="ch" forName="balance_10" refType="w"/>
        <dgm:constr type="h" for="ch" forName="balance_10" refType="h" fact="0.157"/>
        <dgm:constr type="b" for="ch" forName="balance_10" refType="h" fact="0.85"/>
        <dgm:constr type="ctrX" for="ch" forName="balance_10" refType="w" fact="0.5"/>
        <dgm:constr type="w" for="ch" forName="balance_11" refType="w" fact="0.9"/>
        <dgm:constr type="h" for="ch" forName="balance_11" refType="h" fact="0.076"/>
        <dgm:constr type="b" for="ch" forName="balance_11" refType="h" fact="0.81"/>
        <dgm:constr type="ctrX" for="ch" forName="balance_11" refType="w" fact="0.5"/>
        <dgm:constr type="w" for="ch" forName="balance_12" refType="w"/>
        <dgm:constr type="h" for="ch" forName="balance_12" refType="h" fact="0.157"/>
        <dgm:constr type="b" for="ch" forName="balance_12" refType="h" fact="0.85"/>
        <dgm:constr type="ctrX" for="ch" forName="balance_12" refType="w" fact="0.5"/>
        <dgm:constr type="w" for="ch" forName="balance_13" refType="w"/>
        <dgm:constr type="h" for="ch" forName="balance_13" refType="h" fact="0.157"/>
        <dgm:constr type="b" for="ch" forName="balance_13" refType="h" fact="0.85"/>
        <dgm:constr type="ctrX" for="ch" forName="balance_13" refType="w" fact="0.5"/>
        <dgm:constr type="w" for="ch" forName="balance_14" refType="w"/>
        <dgm:constr type="h" for="ch" forName="balance_14" refType="h" fact="0.157"/>
        <dgm:constr type="b" for="ch" forName="balance_14" refType="h" fact="0.85"/>
        <dgm:constr type="ctrX" for="ch" forName="balance_14" refType="w" fact="0.5"/>
        <dgm:constr type="w" for="ch" forName="balance_20" refType="w"/>
        <dgm:constr type="h" for="ch" forName="balance_20" refType="h" fact="0.157"/>
        <dgm:constr type="b" for="ch" forName="balance_20" refType="h" fact="0.85"/>
        <dgm:constr type="ctrX" for="ch" forName="balance_20" refType="w" fact="0.5"/>
        <dgm:constr type="w" for="ch" forName="balance_21" refType="w"/>
        <dgm:constr type="h" for="ch" forName="balance_21" refType="h" fact="0.157"/>
        <dgm:constr type="b" for="ch" forName="balance_21" refType="h" fact="0.85"/>
        <dgm:constr type="ctrX" for="ch" forName="balance_21" refType="w" fact="0.5"/>
        <dgm:constr type="w" for="ch" forName="balance_22" refType="w" fact="0.9"/>
        <dgm:constr type="h" for="ch" forName="balance_22" refType="h" fact="0.076"/>
        <dgm:constr type="b" for="ch" forName="balance_22" refType="h" fact="0.81"/>
        <dgm:constr type="ctrX" for="ch" forName="balance_22" refType="w" fact="0.5"/>
        <dgm:constr type="w" for="ch" forName="balance_23" refType="w"/>
        <dgm:constr type="h" for="ch" forName="balance_23" refType="h" fact="0.157"/>
        <dgm:constr type="b" for="ch" forName="balance_23" refType="h" fact="0.85"/>
        <dgm:constr type="ctrX" for="ch" forName="balance_23" refType="w" fact="0.5"/>
        <dgm:constr type="w" for="ch" forName="balance_24" refType="w"/>
        <dgm:constr type="h" for="ch" forName="balance_24" refType="h" fact="0.157"/>
        <dgm:constr type="b" for="ch" forName="balance_24" refType="h" fact="0.85"/>
        <dgm:constr type="ctrX" for="ch" forName="balance_24" refType="w" fact="0.5"/>
        <dgm:constr type="w" for="ch" forName="balance_30" refType="w"/>
        <dgm:constr type="h" for="ch" forName="balance_30" refType="h" fact="0.157"/>
        <dgm:constr type="b" for="ch" forName="balance_30" refType="h" fact="0.85"/>
        <dgm:constr type="ctrX" for="ch" forName="balance_30" refType="w" fact="0.5"/>
        <dgm:constr type="w" for="ch" forName="balance_31" refType="w"/>
        <dgm:constr type="h" for="ch" forName="balance_31" refType="h" fact="0.157"/>
        <dgm:constr type="b" for="ch" forName="balance_31" refType="h" fact="0.85"/>
        <dgm:constr type="ctrX" for="ch" forName="balance_31" refType="w" fact="0.5"/>
        <dgm:constr type="w" for="ch" forName="balance_32" refType="w"/>
        <dgm:constr type="h" for="ch" forName="balance_32" refType="h" fact="0.157"/>
        <dgm:constr type="b" for="ch" forName="balance_32" refType="h" fact="0.85"/>
        <dgm:constr type="ctrX" for="ch" forName="balance_32" refType="w" fact="0.5"/>
        <dgm:constr type="w" for="ch" forName="balance_33" refType="w" fact="0.9"/>
        <dgm:constr type="h" for="ch" forName="balance_33" refType="h" fact="0.076"/>
        <dgm:constr type="b" for="ch" forName="balance_33" refType="h" fact="0.81"/>
        <dgm:constr type="ctrX" for="ch" forName="balance_33" refType="w" fact="0.5"/>
        <dgm:constr type="w" for="ch" forName="balance_34" refType="w"/>
        <dgm:constr type="h" for="ch" forName="balance_34" refType="h" fact="0.157"/>
        <dgm:constr type="b" for="ch" forName="balance_34" refType="h" fact="0.85"/>
        <dgm:constr type="ctrX" for="ch" forName="balance_34" refType="w" fact="0.5"/>
        <dgm:constr type="w" for="ch" forName="balance_40" refType="w"/>
        <dgm:constr type="h" for="ch" forName="balance_40" refType="h" fact="0.157"/>
        <dgm:constr type="b" for="ch" forName="balance_40" refType="h" fact="0.85"/>
        <dgm:constr type="ctrX" for="ch" forName="balance_40" refType="w" fact="0.5"/>
        <dgm:constr type="w" for="ch" forName="balance_41" refType="w"/>
        <dgm:constr type="h" for="ch" forName="balance_41" refType="h" fact="0.157"/>
        <dgm:constr type="b" for="ch" forName="balance_41" refType="h" fact="0.85"/>
        <dgm:constr type="ctrX" for="ch" forName="balance_41" refType="w" fact="0.5"/>
        <dgm:constr type="w" for="ch" forName="balance_42" refType="w"/>
        <dgm:constr type="h" for="ch" forName="balance_42" refType="h" fact="0.157"/>
        <dgm:constr type="b" for="ch" forName="balance_42" refType="h" fact="0.85"/>
        <dgm:constr type="ctrX" for="ch" forName="balance_42" refType="w" fact="0.5"/>
        <dgm:constr type="w" for="ch" forName="balance_43" refType="w"/>
        <dgm:constr type="h" for="ch" forName="balance_43" refType="h" fact="0.157"/>
        <dgm:constr type="b" for="ch" forName="balance_43" refType="h" fact="0.85"/>
        <dgm:constr type="ctrX" for="ch" forName="balance_43" refType="w" fact="0.5"/>
        <dgm:constr type="w" for="ch" forName="balance_44" refType="w" fact="0.9"/>
        <dgm:constr type="h" for="ch" forName="balance_44" refType="h" fact="0.076"/>
        <dgm:constr type="b" for="ch" forName="balance_44" refType="h" fact="0.81"/>
        <dgm:constr type="ctrX" for="ch" forName="balance_44" refType="w" fact="0.5"/>
        <dgm:constr type="w" for="ch" forName="right_01_1" refType="w" fact="0.4"/>
        <dgm:constr type="h" for="ch" forName="right_01_1" refType="h" fact="0.7"/>
        <dgm:constr type="b" for="ch" forName="right_01_1" refType="h" fact="0.76"/>
        <dgm:constr type="ctrX" for="ch" forName="right_01_1" refType="w" fact="0.78"/>
        <dgm:constr type="w" for="ch" forName="left_10_1" refType="w" fact="0.4"/>
        <dgm:constr type="h" for="ch" forName="left_10_1" refType="h" fact="0.7"/>
        <dgm:constr type="b" for="ch" forName="left_10_1" refType="h" fact="0.76"/>
        <dgm:constr type="ctrX" for="ch" forName="left_10_1" refType="w" fact="0.22"/>
        <dgm:constr type="w" for="ch" forName="right_11_1" refType="w" fact="0.36"/>
        <dgm:constr type="h" for="ch" forName="right_11_1" refType="h" fact="0.67"/>
        <dgm:constr type="b" for="ch" forName="right_11_1" refType="h" fact="0.725"/>
        <dgm:constr type="ctrX" for="ch" forName="right_11_1" refType="w" fact="0.76"/>
        <dgm:constr type="w" for="ch" forName="left_11_1" refType="w" fact="0.36"/>
        <dgm:constr type="h" for="ch" forName="left_11_1" refType="h" fact="0.67"/>
        <dgm:constr type="b" for="ch" forName="left_11_1" refType="h" fact="0.725"/>
        <dgm:constr type="ctrX" for="ch" forName="left_11_1" refType="w" fact="0.24"/>
        <dgm:constr type="w" for="ch" forName="right_02_1" refType="w" fact="0.388"/>
        <dgm:constr type="h" for="ch" forName="right_02_1" refType="h" fact="0.36"/>
        <dgm:constr type="b" for="ch" forName="right_02_1" refType="h" fact="0.76"/>
        <dgm:constr type="ctrX" for="ch" forName="right_02_1" refType="w" fact="0.77"/>
        <dgm:constr type="w" for="ch" forName="right_02_2" refType="w" fact="0.388"/>
        <dgm:constr type="h" for="ch" forName="right_02_2" refType="h" fact="0.36"/>
        <dgm:constr type="b" for="ch" forName="right_02_2" refType="h" fact="0.42"/>
        <dgm:constr type="ctrX" for="ch" forName="right_02_2" refType="w" fact="0.79"/>
        <dgm:constr type="w" for="ch" forName="left_20_1" refType="w" fact="0.388"/>
        <dgm:constr type="h" for="ch" forName="left_20_1" refType="h" fact="0.36"/>
        <dgm:constr type="b" for="ch" forName="left_20_1" refType="h" fact="0.76"/>
        <dgm:constr type="ctrX" for="ch" forName="left_20_1" refType="w" fact="0.23"/>
        <dgm:constr type="w" for="ch" forName="left_20_2" refType="w" fact="0.388"/>
        <dgm:constr type="h" for="ch" forName="left_20_2" refType="h" fact="0.36"/>
        <dgm:constr type="b" for="ch" forName="left_20_2" refType="h" fact="0.42"/>
        <dgm:constr type="ctrX" for="ch" forName="left_20_2" refType="w" fact="0.21"/>
        <dgm:constr type="w" for="ch" forName="right_12_1" refType="w" fact="0.388"/>
        <dgm:constr type="h" for="ch" forName="right_12_1" refType="h" fact="0.36"/>
        <dgm:constr type="b" for="ch" forName="right_12_1" refType="h" fact="0.76"/>
        <dgm:constr type="ctrX" for="ch" forName="right_12_1" refType="w" fact="0.77"/>
        <dgm:constr type="w" for="ch" forName="right_12_2" refType="w" fact="0.388"/>
        <dgm:constr type="h" for="ch" forName="right_12_2" refType="h" fact="0.36"/>
        <dgm:constr type="b" for="ch" forName="right_12_2" refType="h" fact="0.42"/>
        <dgm:constr type="ctrX" for="ch" forName="right_12_2" refType="w" fact="0.79"/>
        <dgm:constr type="w" for="ch" forName="left_12_1" refType="w" fact="0.388"/>
        <dgm:constr type="h" for="ch" forName="left_12_1" refType="h" fact="0.36"/>
        <dgm:constr type="b" for="ch" forName="left_12_1" refType="h" fact="0.715"/>
        <dgm:constr type="ctrX" for="ch" forName="left_12_1" refType="w" fact="0.255"/>
        <dgm:constr type="w" for="ch" forName="right_22_1" refType="w" fact="0.36"/>
        <dgm:constr type="h" for="ch" forName="right_22_1" refType="h" fact="0.32"/>
        <dgm:constr type="b" for="ch" forName="right_22_1" refType="h" fact="0.725"/>
        <dgm:constr type="ctrX" for="ch" forName="right_22_1" refType="w" fact="0.76"/>
        <dgm:constr type="w" for="ch" forName="right_22_2" refType="w" fact="0.36"/>
        <dgm:constr type="h" for="ch" forName="right_22_2" refType="h" fact="0.32"/>
        <dgm:constr type="b" for="ch" forName="right_22_2" refType="h" fact="0.39"/>
        <dgm:constr type="ctrX" for="ch" forName="right_22_2" refType="w" fact="0.76"/>
        <dgm:constr type="w" for="ch" forName="left_22_1" refType="w" fact="0.36"/>
        <dgm:constr type="h" for="ch" forName="left_22_1" refType="h" fact="0.32"/>
        <dgm:constr type="b" for="ch" forName="left_22_1" refType="h" fact="0.725"/>
        <dgm:constr type="ctrX" for="ch" forName="left_22_1" refType="w" fact="0.24"/>
        <dgm:constr type="w" for="ch" forName="left_22_2" refType="w" fact="0.36"/>
        <dgm:constr type="h" for="ch" forName="left_22_2" refType="h" fact="0.32"/>
        <dgm:constr type="b" for="ch" forName="left_22_2" refType="h" fact="0.39"/>
        <dgm:constr type="ctrX" for="ch" forName="left_22_2" refType="w" fact="0.24"/>
        <dgm:constr type="w" for="ch" forName="left_21_1" refType="w" fact="0.388"/>
        <dgm:constr type="h" for="ch" forName="left_21_1" refType="h" fact="0.36"/>
        <dgm:constr type="b" for="ch" forName="left_21_1" refType="h" fact="0.76"/>
        <dgm:constr type="ctrX" for="ch" forName="left_21_1" refType="w" fact="0.23"/>
        <dgm:constr type="w" for="ch" forName="left_21_2" refType="w" fact="0.388"/>
        <dgm:constr type="h" for="ch" forName="left_21_2" refType="h" fact="0.36"/>
        <dgm:constr type="b" for="ch" forName="left_21_2" refType="h" fact="0.42"/>
        <dgm:constr type="ctrX" for="ch" forName="left_21_2" refType="w" fact="0.21"/>
        <dgm:constr type="w" for="ch" forName="right_21_1" refType="w" fact="0.388"/>
        <dgm:constr type="h" for="ch" forName="right_21_1" refType="h" fact="0.36"/>
        <dgm:constr type="b" for="ch" forName="right_21_1" refType="h" fact="0.715"/>
        <dgm:constr type="ctrX" for="ch" forName="right_21_1" refType="w" fact="0.745"/>
        <dgm:constr type="w" for="ch" forName="right_03_1" refType="w" fact="0.37"/>
        <dgm:constr type="h" for="ch" forName="right_03_1" refType="h" fact="0.24"/>
        <dgm:constr type="b" for="ch" forName="right_03_1" refType="h" fact="0.76"/>
        <dgm:constr type="ctrX" for="ch" forName="right_03_1" refType="w" fact="0.77"/>
        <dgm:constr type="w" for="ch" forName="right_03_2" refType="w" fact="0.37"/>
        <dgm:constr type="h" for="ch" forName="right_03_2" refType="h" fact="0.24"/>
        <dgm:constr type="b" for="ch" forName="right_03_2" refType="h" fact="0.535"/>
        <dgm:constr type="ctrX" for="ch" forName="right_03_2" refType="w" fact="0.783"/>
        <dgm:constr type="w" for="ch" forName="right_03_3" refType="w" fact="0.37"/>
        <dgm:constr type="h" for="ch" forName="right_03_3" refType="h" fact="0.24"/>
        <dgm:constr type="b" for="ch" forName="right_03_3" refType="h" fact="0.315"/>
        <dgm:constr type="ctrX" for="ch" forName="right_03_3" refType="w" fact="0.796"/>
        <dgm:constr type="w" for="ch" forName="left_30_1" refType="w" fact="0.37"/>
        <dgm:constr type="h" for="ch" forName="left_30_1" refType="h" fact="0.24"/>
        <dgm:constr type="b" for="ch" forName="left_30_1" refType="h" fact="0.76"/>
        <dgm:constr type="ctrX" for="ch" forName="left_30_1" refType="w" fact="0.23"/>
        <dgm:constr type="w" for="ch" forName="left_30_2" refType="w" fact="0.37"/>
        <dgm:constr type="h" for="ch" forName="left_30_2" refType="h" fact="0.24"/>
        <dgm:constr type="b" for="ch" forName="left_30_2" refType="h" fact="0.535"/>
        <dgm:constr type="ctrX" for="ch" forName="left_30_2" refType="w" fact="0.217"/>
        <dgm:constr type="w" for="ch" forName="left_30_3" refType="w" fact="0.37"/>
        <dgm:constr type="h" for="ch" forName="left_30_3" refType="h" fact="0.24"/>
        <dgm:constr type="b" for="ch" forName="left_30_3" refType="h" fact="0.315"/>
        <dgm:constr type="ctrX" for="ch" forName="left_30_3" refType="w" fact="0.204"/>
        <dgm:constr type="w" for="ch" forName="right_13_1" refType="w" fact="0.37"/>
        <dgm:constr type="h" for="ch" forName="right_13_1" refType="h" fact="0.24"/>
        <dgm:constr type="b" for="ch" forName="right_13_1" refType="h" fact="0.76"/>
        <dgm:constr type="ctrX" for="ch" forName="right_13_1" refType="w" fact="0.77"/>
        <dgm:constr type="w" for="ch" forName="right_13_2" refType="w" fact="0.37"/>
        <dgm:constr type="h" for="ch" forName="right_13_2" refType="h" fact="0.24"/>
        <dgm:constr type="b" for="ch" forName="right_13_2" refType="h" fact="0.535"/>
        <dgm:constr type="ctrX" for="ch" forName="right_13_2" refType="w" fact="0.783"/>
        <dgm:constr type="w" for="ch" forName="right_13_3" refType="w" fact="0.37"/>
        <dgm:constr type="h" for="ch" forName="right_13_3" refType="h" fact="0.24"/>
        <dgm:constr type="b" for="ch" forName="right_13_3" refType="h" fact="0.315"/>
        <dgm:constr type="ctrX" for="ch" forName="right_13_3" refType="w" fact="0.796"/>
        <dgm:constr type="w" for="ch" forName="left_13_1" refType="w" fact="0.37"/>
        <dgm:constr type="h" for="ch" forName="left_13_1" refType="h" fact="0.24"/>
        <dgm:constr type="b" for="ch" forName="left_13_1" refType="h" fact="0.715"/>
        <dgm:constr type="ctrX" for="ch" forName="left_13_1" refType="w" fact="0.255"/>
        <dgm:constr type="w" for="ch" forName="left_31_1" refType="w" fact="0.37"/>
        <dgm:constr type="h" for="ch" forName="left_31_1" refType="h" fact="0.24"/>
        <dgm:constr type="b" for="ch" forName="left_31_1" refType="h" fact="0.76"/>
        <dgm:constr type="ctrX" for="ch" forName="left_31_1" refType="w" fact="0.23"/>
        <dgm:constr type="w" for="ch" forName="left_31_2" refType="w" fact="0.37"/>
        <dgm:constr type="h" for="ch" forName="left_31_2" refType="h" fact="0.24"/>
        <dgm:constr type="b" for="ch" forName="left_31_2" refType="h" fact="0.535"/>
        <dgm:constr type="ctrX" for="ch" forName="left_31_2" refType="w" fact="0.217"/>
        <dgm:constr type="w" for="ch" forName="left_31_3" refType="w" fact="0.37"/>
        <dgm:constr type="h" for="ch" forName="left_31_3" refType="h" fact="0.24"/>
        <dgm:constr type="b" for="ch" forName="left_31_3" refType="h" fact="0.315"/>
        <dgm:constr type="ctrX" for="ch" forName="left_31_3" refType="w" fact="0.204"/>
        <dgm:constr type="w" for="ch" forName="right_31_1" refType="w" fact="0.37"/>
        <dgm:constr type="h" for="ch" forName="right_31_1" refType="h" fact="0.24"/>
        <dgm:constr type="b" for="ch" forName="right_31_1" refType="h" fact="0.715"/>
        <dgm:constr type="ctrX" for="ch" forName="right_31_1" refType="w" fact="0.745"/>
        <dgm:constr type="w" for="ch" forName="right_23_1" refType="w" fact="0.37"/>
        <dgm:constr type="h" for="ch" forName="right_23_1" refType="h" fact="0.24"/>
        <dgm:constr type="b" for="ch" forName="right_23_1" refType="h" fact="0.76"/>
        <dgm:constr type="ctrX" for="ch" forName="right_23_1" refType="w" fact="0.77"/>
        <dgm:constr type="w" for="ch" forName="right_23_2" refType="w" fact="0.37"/>
        <dgm:constr type="h" for="ch" forName="right_23_2" refType="h" fact="0.24"/>
        <dgm:constr type="b" for="ch" forName="right_23_2" refType="h" fact="0.535"/>
        <dgm:constr type="ctrX" for="ch" forName="right_23_2" refType="w" fact="0.783"/>
        <dgm:constr type="w" for="ch" forName="right_23_3" refType="w" fact="0.37"/>
        <dgm:constr type="h" for="ch" forName="right_23_3" refType="h" fact="0.24"/>
        <dgm:constr type="b" for="ch" forName="right_23_3" refType="h" fact="0.315"/>
        <dgm:constr type="ctrX" for="ch" forName="right_23_3" refType="w" fact="0.796"/>
        <dgm:constr type="w" for="ch" forName="left_23_1" refType="w" fact="0.37"/>
        <dgm:constr type="h" for="ch" forName="left_23_1" refType="h" fact="0.24"/>
        <dgm:constr type="b" for="ch" forName="left_23_1" refType="h" fact="0.715"/>
        <dgm:constr type="ctrX" for="ch" forName="left_23_1" refType="w" fact="0.255"/>
        <dgm:constr type="w" for="ch" forName="left_23_2" refType="w" fact="0.37"/>
        <dgm:constr type="h" for="ch" forName="left_23_2" refType="h" fact="0.24"/>
        <dgm:constr type="b" for="ch" forName="left_23_2" refType="h" fact="0.49"/>
        <dgm:constr type="ctrX" for="ch" forName="left_23_2" refType="w" fact="0.268"/>
        <dgm:constr type="w" for="ch" forName="left_32_1" refType="w" fact="0.37"/>
        <dgm:constr type="h" for="ch" forName="left_32_1" refType="h" fact="0.24"/>
        <dgm:constr type="b" for="ch" forName="left_32_1" refType="h" fact="0.76"/>
        <dgm:constr type="ctrX" for="ch" forName="left_32_1" refType="w" fact="0.23"/>
        <dgm:constr type="w" for="ch" forName="left_32_2" refType="w" fact="0.37"/>
        <dgm:constr type="h" for="ch" forName="left_32_2" refType="h" fact="0.24"/>
        <dgm:constr type="b" for="ch" forName="left_32_2" refType="h" fact="0.535"/>
        <dgm:constr type="ctrX" for="ch" forName="left_32_2" refType="w" fact="0.217"/>
        <dgm:constr type="w" for="ch" forName="left_32_3" refType="w" fact="0.37"/>
        <dgm:constr type="h" for="ch" forName="left_32_3" refType="h" fact="0.24"/>
        <dgm:constr type="b" for="ch" forName="left_32_3" refType="h" fact="0.315"/>
        <dgm:constr type="ctrX" for="ch" forName="left_32_3" refType="w" fact="0.204"/>
        <dgm:constr type="w" for="ch" forName="right_32_1" refType="w" fact="0.37"/>
        <dgm:constr type="h" for="ch" forName="right_32_1" refType="h" fact="0.24"/>
        <dgm:constr type="b" for="ch" forName="right_32_1" refType="h" fact="0.715"/>
        <dgm:constr type="ctrX" for="ch" forName="right_32_1" refType="w" fact="0.745"/>
        <dgm:constr type="w" for="ch" forName="right_32_2" refType="w" fact="0.37"/>
        <dgm:constr type="h" for="ch" forName="right_32_2" refType="h" fact="0.24"/>
        <dgm:constr type="b" for="ch" forName="right_32_2" refType="h" fact="0.49"/>
        <dgm:constr type="ctrX" for="ch" forName="right_32_2" refType="w" fact="0.732"/>
        <dgm:constr type="w" for="ch" forName="right_33_1" refType="w" fact="0.36"/>
        <dgm:constr type="h" for="ch" forName="right_33_1" refType="h" fact="0.21"/>
        <dgm:constr type="b" for="ch" forName="right_33_1" refType="h" fact="0.725"/>
        <dgm:constr type="ctrX" for="ch" forName="right_33_1" refType="w" fact="0.76"/>
        <dgm:constr type="w" for="ch" forName="right_33_2" refType="w" fact="0.36"/>
        <dgm:constr type="h" for="ch" forName="right_33_2" refType="h" fact="0.21"/>
        <dgm:constr type="b" for="ch" forName="right_33_2" refType="h" fact="0.5"/>
        <dgm:constr type="ctrX" for="ch" forName="right_33_2" refType="w" fact="0.76"/>
        <dgm:constr type="w" for="ch" forName="right_33_3" refType="w" fact="0.36"/>
        <dgm:constr type="h" for="ch" forName="right_33_3" refType="h" fact="0.21"/>
        <dgm:constr type="b" for="ch" forName="right_33_3" refType="h" fact="0.275"/>
        <dgm:constr type="ctrX" for="ch" forName="right_33_3" refType="w" fact="0.76"/>
        <dgm:constr type="w" for="ch" forName="left_33_1" refType="w" fact="0.36"/>
        <dgm:constr type="h" for="ch" forName="left_33_1" refType="h" fact="0.21"/>
        <dgm:constr type="b" for="ch" forName="left_33_1" refType="h" fact="0.725"/>
        <dgm:constr type="ctrX" for="ch" forName="left_33_1" refType="w" fact="0.24"/>
        <dgm:constr type="w" for="ch" forName="left_33_2" refType="w" fact="0.36"/>
        <dgm:constr type="h" for="ch" forName="left_33_2" refType="h" fact="0.21"/>
        <dgm:constr type="b" for="ch" forName="left_33_2" refType="h" fact="0.5"/>
        <dgm:constr type="ctrX" for="ch" forName="left_33_2" refType="w" fact="0.24"/>
        <dgm:constr type="w" for="ch" forName="left_33_3" refType="w" fact="0.36"/>
        <dgm:constr type="h" for="ch" forName="left_33_3" refType="h" fact="0.21"/>
        <dgm:constr type="b" for="ch" forName="left_33_3" refType="h" fact="0.275"/>
        <dgm:constr type="ctrX" for="ch" forName="left_33_3" refType="w" fact="0.24"/>
        <dgm:constr type="w" for="ch" forName="right_04_1" refType="w" fact="0.365"/>
        <dgm:constr type="h" for="ch" forName="right_04_1" refType="h" fact="0.185"/>
        <dgm:constr type="b" for="ch" forName="right_04_1" refType="h" fact="0.76"/>
        <dgm:constr type="ctrX" for="ch" forName="right_04_1" refType="w" fact="0.77"/>
        <dgm:constr type="w" for="ch" forName="right_04_2" refType="w" fact="0.365"/>
        <dgm:constr type="h" for="ch" forName="right_04_2" refType="h" fact="0.185"/>
        <dgm:constr type="b" for="ch" forName="right_04_2" refType="h" fact="0.595"/>
        <dgm:constr type="ctrX" for="ch" forName="right_04_2" refType="w" fact="0.78"/>
        <dgm:constr type="w" for="ch" forName="right_04_3" refType="w" fact="0.365"/>
        <dgm:constr type="h" for="ch" forName="right_04_3" refType="h" fact="0.185"/>
        <dgm:constr type="b" for="ch" forName="right_04_3" refType="h" fact="0.43"/>
        <dgm:constr type="ctrX" for="ch" forName="right_04_3" refType="w" fact="0.79"/>
        <dgm:constr type="w" for="ch" forName="right_04_4" refType="w" fact="0.365"/>
        <dgm:constr type="h" for="ch" forName="right_04_4" refType="h" fact="0.185"/>
        <dgm:constr type="b" for="ch" forName="right_04_4" refType="h" fact="0.265"/>
        <dgm:constr type="ctrX" for="ch" forName="right_04_4" refType="w" fact="0.8"/>
        <dgm:constr type="w" for="ch" forName="left_40_1" refType="w" fact="0.365"/>
        <dgm:constr type="h" for="ch" forName="left_40_1" refType="h" fact="0.185"/>
        <dgm:constr type="b" for="ch" forName="left_40_1" refType="h" fact="0.76"/>
        <dgm:constr type="ctrX" for="ch" forName="left_40_1" refType="w" fact="0.23"/>
        <dgm:constr type="w" for="ch" forName="left_40_2" refType="w" fact="0.365"/>
        <dgm:constr type="h" for="ch" forName="left_40_2" refType="h" fact="0.185"/>
        <dgm:constr type="b" for="ch" forName="left_40_2" refType="h" fact="0.595"/>
        <dgm:constr type="ctrX" for="ch" forName="left_40_2" refType="w" fact="0.22"/>
        <dgm:constr type="w" for="ch" forName="left_40_3" refType="w" fact="0.365"/>
        <dgm:constr type="h" for="ch" forName="left_40_3" refType="h" fact="0.185"/>
        <dgm:constr type="b" for="ch" forName="left_40_3" refType="h" fact="0.43"/>
        <dgm:constr type="ctrX" for="ch" forName="left_40_3" refType="w" fact="0.21"/>
        <dgm:constr type="w" for="ch" forName="left_40_4" refType="w" fact="0.365"/>
        <dgm:constr type="h" for="ch" forName="left_40_4" refType="h" fact="0.185"/>
        <dgm:constr type="b" for="ch" forName="left_40_4" refType="h" fact="0.265"/>
        <dgm:constr type="ctrX" for="ch" forName="left_40_4" refType="w" fact="0.2"/>
        <dgm:constr type="w" for="ch" forName="right_14_1" refType="w" fact="0.365"/>
        <dgm:constr type="h" for="ch" forName="right_14_1" refType="h" fact="0.185"/>
        <dgm:constr type="b" for="ch" forName="right_14_1" refType="h" fact="0.76"/>
        <dgm:constr type="ctrX" for="ch" forName="right_14_1" refType="w" fact="0.77"/>
        <dgm:constr type="w" for="ch" forName="right_14_2" refType="w" fact="0.365"/>
        <dgm:constr type="h" for="ch" forName="right_14_2" refType="h" fact="0.185"/>
        <dgm:constr type="b" for="ch" forName="right_14_2" refType="h" fact="0.595"/>
        <dgm:constr type="ctrX" for="ch" forName="right_14_2" refType="w" fact="0.78"/>
        <dgm:constr type="w" for="ch" forName="right_14_3" refType="w" fact="0.365"/>
        <dgm:constr type="h" for="ch" forName="right_14_3" refType="h" fact="0.185"/>
        <dgm:constr type="b" for="ch" forName="right_14_3" refType="h" fact="0.43"/>
        <dgm:constr type="ctrX" for="ch" forName="right_14_3" refType="w" fact="0.79"/>
        <dgm:constr type="w" for="ch" forName="right_14_4" refType="w" fact="0.365"/>
        <dgm:constr type="h" for="ch" forName="right_14_4" refType="h" fact="0.185"/>
        <dgm:constr type="b" for="ch" forName="right_14_4" refType="h" fact="0.265"/>
        <dgm:constr type="ctrX" for="ch" forName="right_14_4" refType="w" fact="0.8"/>
        <dgm:constr type="w" for="ch" forName="left_14_1" refType="w" fact="0.365"/>
        <dgm:constr type="h" for="ch" forName="left_14_1" refType="h" fact="0.185"/>
        <dgm:constr type="b" for="ch" forName="left_14_1" refType="h" fact="0.715"/>
        <dgm:constr type="ctrX" for="ch" forName="left_14_1" refType="w" fact="0.25"/>
        <dgm:constr type="w" for="ch" forName="left_41_1" refType="w" fact="0.365"/>
        <dgm:constr type="h" for="ch" forName="left_41_1" refType="h" fact="0.185"/>
        <dgm:constr type="b" for="ch" forName="left_41_1" refType="h" fact="0.76"/>
        <dgm:constr type="ctrX" for="ch" forName="left_41_1" refType="w" fact="0.23"/>
        <dgm:constr type="w" for="ch" forName="left_41_2" refType="w" fact="0.365"/>
        <dgm:constr type="h" for="ch" forName="left_41_2" refType="h" fact="0.185"/>
        <dgm:constr type="b" for="ch" forName="left_41_2" refType="h" fact="0.595"/>
        <dgm:constr type="ctrX" for="ch" forName="left_41_2" refType="w" fact="0.22"/>
        <dgm:constr type="w" for="ch" forName="left_41_3" refType="w" fact="0.365"/>
        <dgm:constr type="h" for="ch" forName="left_41_3" refType="h" fact="0.185"/>
        <dgm:constr type="b" for="ch" forName="left_41_3" refType="h" fact="0.43"/>
        <dgm:constr type="ctrX" for="ch" forName="left_41_3" refType="w" fact="0.21"/>
        <dgm:constr type="w" for="ch" forName="left_41_4" refType="w" fact="0.365"/>
        <dgm:constr type="h" for="ch" forName="left_41_4" refType="h" fact="0.185"/>
        <dgm:constr type="b" for="ch" forName="left_41_4" refType="h" fact="0.265"/>
        <dgm:constr type="ctrX" for="ch" forName="left_41_4" refType="w" fact="0.2"/>
        <dgm:constr type="w" for="ch" forName="right_41_1" refType="w" fact="0.365"/>
        <dgm:constr type="h" for="ch" forName="right_41_1" refType="h" fact="0.185"/>
        <dgm:constr type="b" for="ch" forName="right_41_1" refType="h" fact="0.715"/>
        <dgm:constr type="ctrX" for="ch" forName="right_41_1" refType="w" fact="0.75"/>
        <dgm:constr type="w" for="ch" forName="right_24_1" refType="w" fact="0.365"/>
        <dgm:constr type="h" for="ch" forName="right_24_1" refType="h" fact="0.185"/>
        <dgm:constr type="b" for="ch" forName="right_24_1" refType="h" fact="0.76"/>
        <dgm:constr type="ctrX" for="ch" forName="right_24_1" refType="w" fact="0.77"/>
        <dgm:constr type="w" for="ch" forName="right_24_2" refType="w" fact="0.365"/>
        <dgm:constr type="h" for="ch" forName="right_24_2" refType="h" fact="0.185"/>
        <dgm:constr type="b" for="ch" forName="right_24_2" refType="h" fact="0.595"/>
        <dgm:constr type="ctrX" for="ch" forName="right_24_2" refType="w" fact="0.78"/>
        <dgm:constr type="w" for="ch" forName="right_24_3" refType="w" fact="0.365"/>
        <dgm:constr type="h" for="ch" forName="right_24_3" refType="h" fact="0.185"/>
        <dgm:constr type="b" for="ch" forName="right_24_3" refType="h" fact="0.43"/>
        <dgm:constr type="ctrX" for="ch" forName="right_24_3" refType="w" fact="0.79"/>
        <dgm:constr type="w" for="ch" forName="right_24_4" refType="w" fact="0.365"/>
        <dgm:constr type="h" for="ch" forName="right_24_4" refType="h" fact="0.185"/>
        <dgm:constr type="b" for="ch" forName="right_24_4" refType="h" fact="0.265"/>
        <dgm:constr type="ctrX" for="ch" forName="right_24_4" refType="w" fact="0.8"/>
        <dgm:constr type="w" for="ch" forName="left_24_1" refType="w" fact="0.365"/>
        <dgm:constr type="h" for="ch" forName="left_24_1" refType="h" fact="0.185"/>
        <dgm:constr type="b" for="ch" forName="left_24_1" refType="h" fact="0.715"/>
        <dgm:constr type="ctrX" for="ch" forName="left_24_1" refType="w" fact="0.25"/>
        <dgm:constr type="w" for="ch" forName="left_24_2" refType="w" fact="0.365"/>
        <dgm:constr type="h" for="ch" forName="left_24_2" refType="h" fact="0.185"/>
        <dgm:constr type="b" for="ch" forName="left_24_2" refType="h" fact="0.55"/>
        <dgm:constr type="ctrX" for="ch" forName="left_24_2" refType="w" fact="0.26"/>
        <dgm:constr type="w" for="ch" forName="left_42_1" refType="w" fact="0.365"/>
        <dgm:constr type="h" for="ch" forName="left_42_1" refType="h" fact="0.185"/>
        <dgm:constr type="b" for="ch" forName="left_42_1" refType="h" fact="0.76"/>
        <dgm:constr type="ctrX" for="ch" forName="left_42_1" refType="w" fact="0.23"/>
        <dgm:constr type="w" for="ch" forName="left_42_2" refType="w" fact="0.365"/>
        <dgm:constr type="h" for="ch" forName="left_42_2" refType="h" fact="0.185"/>
        <dgm:constr type="b" for="ch" forName="left_42_2" refType="h" fact="0.595"/>
        <dgm:constr type="ctrX" for="ch" forName="left_42_2" refType="w" fact="0.22"/>
        <dgm:constr type="w" for="ch" forName="left_42_3" refType="w" fact="0.365"/>
        <dgm:constr type="h" for="ch" forName="left_42_3" refType="h" fact="0.185"/>
        <dgm:constr type="b" for="ch" forName="left_42_3" refType="h" fact="0.43"/>
        <dgm:constr type="ctrX" for="ch" forName="left_42_3" refType="w" fact="0.21"/>
        <dgm:constr type="w" for="ch" forName="left_42_4" refType="w" fact="0.365"/>
        <dgm:constr type="h" for="ch" forName="left_42_4" refType="h" fact="0.185"/>
        <dgm:constr type="b" for="ch" forName="left_42_4" refType="h" fact="0.265"/>
        <dgm:constr type="ctrX" for="ch" forName="left_42_4" refType="w" fact="0.2"/>
        <dgm:constr type="w" for="ch" forName="right_42_1" refType="w" fact="0.365"/>
        <dgm:constr type="h" for="ch" forName="right_42_1" refType="h" fact="0.185"/>
        <dgm:constr type="b" for="ch" forName="right_42_1" refType="h" fact="0.715"/>
        <dgm:constr type="ctrX" for="ch" forName="right_42_1" refType="w" fact="0.75"/>
        <dgm:constr type="w" for="ch" forName="right_42_2" refType="w" fact="0.365"/>
        <dgm:constr type="h" for="ch" forName="right_42_2" refType="h" fact="0.185"/>
        <dgm:constr type="b" for="ch" forName="right_42_2" refType="h" fact="0.55"/>
        <dgm:constr type="ctrX" for="ch" forName="right_42_2" refType="w" fact="0.74"/>
        <dgm:constr type="w" for="ch" forName="right_34_1" refType="w" fact="0.365"/>
        <dgm:constr type="h" for="ch" forName="right_34_1" refType="h" fact="0.185"/>
        <dgm:constr type="b" for="ch" forName="right_34_1" refType="h" fact="0.76"/>
        <dgm:constr type="ctrX" for="ch" forName="right_34_1" refType="w" fact="0.77"/>
        <dgm:constr type="w" for="ch" forName="right_34_2" refType="w" fact="0.365"/>
        <dgm:constr type="h" for="ch" forName="right_34_2" refType="h" fact="0.185"/>
        <dgm:constr type="b" for="ch" forName="right_34_2" refType="h" fact="0.595"/>
        <dgm:constr type="ctrX" for="ch" forName="right_34_2" refType="w" fact="0.78"/>
        <dgm:constr type="w" for="ch" forName="right_34_3" refType="w" fact="0.365"/>
        <dgm:constr type="h" for="ch" forName="right_34_3" refType="h" fact="0.185"/>
        <dgm:constr type="b" for="ch" forName="right_34_3" refType="h" fact="0.43"/>
        <dgm:constr type="ctrX" for="ch" forName="right_34_3" refType="w" fact="0.79"/>
        <dgm:constr type="w" for="ch" forName="right_34_4" refType="w" fact="0.365"/>
        <dgm:constr type="h" for="ch" forName="right_34_4" refType="h" fact="0.185"/>
        <dgm:constr type="b" for="ch" forName="right_34_4" refType="h" fact="0.265"/>
        <dgm:constr type="ctrX" for="ch" forName="right_34_4" refType="w" fact="0.8"/>
        <dgm:constr type="w" for="ch" forName="left_34_1" refType="w" fact="0.365"/>
        <dgm:constr type="h" for="ch" forName="left_34_1" refType="h" fact="0.185"/>
        <dgm:constr type="b" for="ch" forName="left_34_1" refType="h" fact="0.715"/>
        <dgm:constr type="ctrX" for="ch" forName="left_34_1" refType="w" fact="0.25"/>
        <dgm:constr type="w" for="ch" forName="left_34_2" refType="w" fact="0.365"/>
        <dgm:constr type="h" for="ch" forName="left_34_2" refType="h" fact="0.185"/>
        <dgm:constr type="b" for="ch" forName="left_34_2" refType="h" fact="0.55"/>
        <dgm:constr type="ctrX" for="ch" forName="left_34_2" refType="w" fact="0.26"/>
        <dgm:constr type="w" for="ch" forName="left_34_3" refType="w" fact="0.365"/>
        <dgm:constr type="h" for="ch" forName="left_34_3" refType="h" fact="0.185"/>
        <dgm:constr type="b" for="ch" forName="left_34_3" refType="h" fact="0.385"/>
        <dgm:constr type="ctrX" for="ch" forName="left_34_3" refType="w" fact="0.27"/>
        <dgm:constr type="w" for="ch" forName="left_43_1" refType="w" fact="0.365"/>
        <dgm:constr type="h" for="ch" forName="left_43_1" refType="h" fact="0.185"/>
        <dgm:constr type="b" for="ch" forName="left_43_1" refType="h" fact="0.76"/>
        <dgm:constr type="ctrX" for="ch" forName="left_43_1" refType="w" fact="0.23"/>
        <dgm:constr type="w" for="ch" forName="left_43_2" refType="w" fact="0.365"/>
        <dgm:constr type="h" for="ch" forName="left_43_2" refType="h" fact="0.185"/>
        <dgm:constr type="b" for="ch" forName="left_43_2" refType="h" fact="0.595"/>
        <dgm:constr type="ctrX" for="ch" forName="left_43_2" refType="w" fact="0.22"/>
        <dgm:constr type="w" for="ch" forName="left_43_3" refType="w" fact="0.365"/>
        <dgm:constr type="h" for="ch" forName="left_43_3" refType="h" fact="0.185"/>
        <dgm:constr type="b" for="ch" forName="left_43_3" refType="h" fact="0.43"/>
        <dgm:constr type="ctrX" for="ch" forName="left_43_3" refType="w" fact="0.21"/>
        <dgm:constr type="w" for="ch" forName="left_43_4" refType="w" fact="0.365"/>
        <dgm:constr type="h" for="ch" forName="left_43_4" refType="h" fact="0.185"/>
        <dgm:constr type="b" for="ch" forName="left_43_4" refType="h" fact="0.265"/>
        <dgm:constr type="ctrX" for="ch" forName="left_43_4" refType="w" fact="0.2"/>
        <dgm:constr type="w" for="ch" forName="right_43_1" refType="w" fact="0.365"/>
        <dgm:constr type="h" for="ch" forName="right_43_1" refType="h" fact="0.185"/>
        <dgm:constr type="b" for="ch" forName="right_43_1" refType="h" fact="0.715"/>
        <dgm:constr type="ctrX" for="ch" forName="right_43_1" refType="w" fact="0.75"/>
        <dgm:constr type="w" for="ch" forName="right_43_2" refType="w" fact="0.365"/>
        <dgm:constr type="h" for="ch" forName="right_43_2" refType="h" fact="0.185"/>
        <dgm:constr type="b" for="ch" forName="right_43_2" refType="h" fact="0.55"/>
        <dgm:constr type="ctrX" for="ch" forName="right_43_2" refType="w" fact="0.74"/>
        <dgm:constr type="w" for="ch" forName="right_43_3" refType="w" fact="0.365"/>
        <dgm:constr type="h" for="ch" forName="right_43_3" refType="h" fact="0.185"/>
        <dgm:constr type="b" for="ch" forName="right_43_3" refType="h" fact="0.385"/>
        <dgm:constr type="ctrX" for="ch" forName="right_43_3" refType="w" fact="0.73"/>
        <dgm:constr type="w" for="ch" forName="right_44_1" refType="w" fact="0.36"/>
        <dgm:constr type="h" for="ch" forName="right_44_1" refType="h" fact="0.154"/>
        <dgm:constr type="b" for="ch" forName="right_44_1" refType="h" fact="0.725"/>
        <dgm:constr type="ctrX" for="ch" forName="right_44_1" refType="w" fact="0.76"/>
        <dgm:constr type="w" for="ch" forName="right_44_2" refType="w" fact="0.36"/>
        <dgm:constr type="h" for="ch" forName="right_44_2" refType="h" fact="0.154"/>
        <dgm:constr type="b" for="ch" forName="right_44_2" refType="h" fact="0.559"/>
        <dgm:constr type="ctrX" for="ch" forName="right_44_2" refType="w" fact="0.76"/>
        <dgm:constr type="w" for="ch" forName="right_44_3" refType="w" fact="0.36"/>
        <dgm:constr type="h" for="ch" forName="right_44_3" refType="h" fact="0.154"/>
        <dgm:constr type="b" for="ch" forName="right_44_3" refType="h" fact="0.393"/>
        <dgm:constr type="ctrX" for="ch" forName="right_44_3" refType="w" fact="0.76"/>
        <dgm:constr type="w" for="ch" forName="right_44_4" refType="w" fact="0.36"/>
        <dgm:constr type="h" for="ch" forName="right_44_4" refType="h" fact="0.154"/>
        <dgm:constr type="b" for="ch" forName="right_44_4" refType="h" fact="0.224"/>
        <dgm:constr type="ctrX" for="ch" forName="right_44_4" refType="w" fact="0.76"/>
        <dgm:constr type="w" for="ch" forName="left_44_1" refType="w" fact="0.36"/>
        <dgm:constr type="h" for="ch" forName="left_44_1" refType="h" fact="0.154"/>
        <dgm:constr type="b" for="ch" forName="left_44_1" refType="h" fact="0.725"/>
        <dgm:constr type="ctrX" for="ch" forName="left_44_1" refType="w" fact="0.24"/>
        <dgm:constr type="w" for="ch" forName="left_44_2" refType="w" fact="0.36"/>
        <dgm:constr type="h" for="ch" forName="left_44_2" refType="h" fact="0.154"/>
        <dgm:constr type="b" for="ch" forName="left_44_2" refType="h" fact="0.559"/>
        <dgm:constr type="ctrX" for="ch" forName="left_44_2" refType="w" fact="0.24"/>
        <dgm:constr type="w" for="ch" forName="left_44_3" refType="w" fact="0.36"/>
        <dgm:constr type="h" for="ch" forName="left_44_3" refType="h" fact="0.154"/>
        <dgm:constr type="b" for="ch" forName="left_44_3" refType="h" fact="0.393"/>
        <dgm:constr type="ctrX" for="ch" forName="left_44_3" refType="w" fact="0.24"/>
        <dgm:constr type="w" for="ch" forName="left_44_4" refType="w" fact="0.36"/>
        <dgm:constr type="h" for="ch" forName="left_44_4" refType="h" fact="0.154"/>
        <dgm:constr type="b" for="ch" forName="left_44_4" refType="h" fact="0.224"/>
        <dgm:constr type="ctrX" for="ch" forName="left_44_4" refType="w" fact="0.24"/>
      </dgm:constrLst>
      <dgm:ruleLst/>
      <dgm:layoutNode name="dummyMaxCanvas_ChildArea">
        <dgm:alg type="sp"/>
        <dgm:shape xmlns:r="http://schemas.openxmlformats.org/officeDocument/2006/relationships" r:blip="">
          <dgm:adjLst/>
        </dgm:shape>
        <dgm:presOf/>
        <dgm:constrLst/>
        <dgm:ruleLst/>
      </dgm:layoutNode>
      <dgm:layoutNode name="fulcrum" styleLbl="alignAccFollowNode1">
        <dgm:alg type="sp"/>
        <dgm:shape xmlns:r="http://schemas.openxmlformats.org/officeDocument/2006/relationships" type="triangle" r:blip="">
          <dgm:adjLst/>
        </dgm:shape>
        <dgm:presOf/>
        <dgm:constrLst/>
        <dgm:ruleLst/>
      </dgm:layoutNode>
      <dgm:choose name="Name0">
        <dgm:if name="Name1" axis="ch ch" ptType="node node" st="1 1" cnt="1 0" func="cnt" op="equ" val="0">
          <dgm:choose name="Name2">
            <dgm:if name="Name3" axis="ch ch" ptType="node node" st="2 1" cnt="1 0" func="cnt" op="equ" val="0">
              <dgm:layoutNode name="balance_00" styleLbl="alignAccFollowNode1">
                <dgm:varLst>
                  <dgm:bulletEnabled val="1"/>
                </dgm:varLst>
                <dgm:alg type="sp"/>
                <dgm:shape xmlns:r="http://schemas.openxmlformats.org/officeDocument/2006/relationships" type="rect" r:blip="">
                  <dgm:adjLst/>
                </dgm:shape>
                <dgm:presOf/>
                <dgm:constrLst/>
                <dgm:ruleLst/>
              </dgm:layoutNode>
            </dgm:if>
            <dgm:else name="Name4">
              <dgm:choose name="Name5">
                <dgm:if name="Name6" axis="ch ch" ptType="node node" st="2 1" cnt="1 0" func="cnt" op="equ" val="1">
                  <dgm:layoutNode name="balance_01" styleLbl="alignAccFollowNode1">
                    <dgm:varLst>
                      <dgm:bulletEnabled val="1"/>
                    </dgm:varLst>
                    <dgm:alg type="sp"/>
                    <dgm:shape xmlns:r="http://schemas.openxmlformats.org/officeDocument/2006/relationships" rot="4" type="rect" r:blip="">
                      <dgm:adjLst/>
                    </dgm:shape>
                    <dgm:presOf/>
                    <dgm:constrLst/>
                    <dgm:ruleLst/>
                  </dgm:layoutNode>
                  <dgm:layoutNode name="right_0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
                  <dgm:choose name="Name8">
                    <dgm:if name="Name9" axis="ch ch" ptType="node node" st="2 1" cnt="1 0" func="cnt" op="equ" val="2">
                      <dgm:layoutNode name="balance_02" styleLbl="alignAccFollowNode1">
                        <dgm:varLst>
                          <dgm:bulletEnabled val="1"/>
                        </dgm:varLst>
                        <dgm:alg type="sp"/>
                        <dgm:shape xmlns:r="http://schemas.openxmlformats.org/officeDocument/2006/relationships" rot="4" type="rect" r:blip="">
                          <dgm:adjLst/>
                        </dgm:shape>
                        <dgm:presOf/>
                        <dgm:constrLst/>
                        <dgm:ruleLst/>
                      </dgm:layoutNode>
                      <dgm:layoutNode name="right_0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
                      <dgm:choose name="Name11">
                        <dgm:if name="Name12" axis="ch ch" ptType="node node" st="2 1" cnt="1 0" func="cnt" op="equ" val="3">
                          <dgm:layoutNode name="balance_03" styleLbl="alignAccFollowNode1">
                            <dgm:varLst>
                              <dgm:bulletEnabled val="1"/>
                            </dgm:varLst>
                            <dgm:alg type="sp"/>
                            <dgm:shape xmlns:r="http://schemas.openxmlformats.org/officeDocument/2006/relationships" rot="4" type="rect" r:blip="">
                              <dgm:adjLst/>
                            </dgm:shape>
                            <dgm:presOf/>
                            <dgm:constrLst/>
                            <dgm:ruleLst/>
                          </dgm:layoutNode>
                          <dgm:layoutNode name="right_0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3">
                          <dgm:choose name="Name14">
                            <dgm:if name="Name15" axis="ch ch" ptType="node node" st="2 1" cnt="1 0" func="cnt" op="gte" val="4">
                              <dgm:layoutNode name="balance_04" styleLbl="alignAccFollowNode1">
                                <dgm:varLst>
                                  <dgm:bulletEnabled val="1"/>
                                </dgm:varLst>
                                <dgm:alg type="sp"/>
                                <dgm:shape xmlns:r="http://schemas.openxmlformats.org/officeDocument/2006/relationships" rot="4" type="rect" r:blip="">
                                  <dgm:adjLst/>
                                </dgm:shape>
                                <dgm:presOf/>
                                <dgm:constrLst/>
                                <dgm:ruleLst/>
                              </dgm:layoutNode>
                              <dgm:layoutNode name="right_0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6"/>
                          </dgm:choose>
                        </dgm:else>
                      </dgm:choose>
                    </dgm:else>
                  </dgm:choose>
                </dgm:else>
              </dgm:choose>
            </dgm:else>
          </dgm:choose>
        </dgm:if>
        <dgm:else name="Name17">
          <dgm:choose name="Name18">
            <dgm:if name="Name19" axis="ch ch" ptType="node node" st="1 1" cnt="1 0" func="cnt" op="equ" val="1">
              <dgm:choose name="Name20">
                <dgm:if name="Name21" axis="ch ch" ptType="node node" st="2 1" cnt="1 0" func="cnt" op="equ" val="0">
                  <dgm:layoutNode name="balance_10" styleLbl="alignAccFollowNode1">
                    <dgm:varLst>
                      <dgm:bulletEnabled val="1"/>
                    </dgm:varLst>
                    <dgm:alg type="sp"/>
                    <dgm:shape xmlns:r="http://schemas.openxmlformats.org/officeDocument/2006/relationships" rot="-4" type="rect" r:blip="">
                      <dgm:adjLst/>
                    </dgm:shape>
                    <dgm:presOf/>
                    <dgm:constrLst/>
                    <dgm:ruleLst/>
                  </dgm:layoutNode>
                  <dgm:layoutNode name="left_1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2">
                  <dgm:choose name="Name23">
                    <dgm:if name="Name24" axis="ch ch" ptType="node node" st="2 1" cnt="1 0" func="cnt" op="equ" val="1">
                      <dgm:layoutNode name="balance_11" styleLbl="alignAccFollowNode1">
                        <dgm:varLst>
                          <dgm:bulletEnabled val="1"/>
                        </dgm:varLst>
                        <dgm:alg type="sp"/>
                        <dgm:shape xmlns:r="http://schemas.openxmlformats.org/officeDocument/2006/relationships" type="rect" r:blip="">
                          <dgm:adjLst/>
                        </dgm:shape>
                        <dgm:presOf/>
                        <dgm:constrLst/>
                        <dgm:ruleLst/>
                      </dgm:layoutNode>
                      <dgm:layoutNode name="left_11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1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5">
                      <dgm:choose name="Name26">
                        <dgm:if name="Name27" axis="ch ch" ptType="node node" st="2 1" cnt="1 0" func="cnt" op="equ" val="2">
                          <dgm:layoutNode name="balance_12" styleLbl="alignAccFollowNode1">
                            <dgm:varLst>
                              <dgm:bulletEnabled val="1"/>
                            </dgm:varLst>
                            <dgm:alg type="sp"/>
                            <dgm:shape xmlns:r="http://schemas.openxmlformats.org/officeDocument/2006/relationships" rot="4" type="rect" r:blip="">
                              <dgm:adjLst/>
                            </dgm:shape>
                            <dgm:presOf/>
                            <dgm:constrLst/>
                            <dgm:ruleLst/>
                          </dgm:layoutNode>
                          <dgm:layoutNode name="right_1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8">
                          <dgm:choose name="Name29">
                            <dgm:if name="Name30" axis="ch ch" ptType="node node" st="2 1" cnt="1 0" func="cnt" op="equ" val="3">
                              <dgm:layoutNode name="balance_13" styleLbl="alignAccFollowNode1">
                                <dgm:varLst>
                                  <dgm:bulletEnabled val="1"/>
                                </dgm:varLst>
                                <dgm:alg type="sp"/>
                                <dgm:shape xmlns:r="http://schemas.openxmlformats.org/officeDocument/2006/relationships" rot="4" type="rect" r:blip="">
                                  <dgm:adjLst/>
                                </dgm:shape>
                                <dgm:presOf/>
                                <dgm:constrLst/>
                                <dgm:ruleLst/>
                              </dgm:layoutNode>
                              <dgm:layoutNode name="right_1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1">
                              <dgm:choose name="Name32">
                                <dgm:if name="Name33" axis="ch ch" ptType="node node" st="2 1" cnt="1 0" func="cnt" op="gte" val="4">
                                  <dgm:layoutNode name="balance_14" styleLbl="alignAccFollowNode1">
                                    <dgm:varLst>
                                      <dgm:bulletEnabled val="1"/>
                                    </dgm:varLst>
                                    <dgm:alg type="sp"/>
                                    <dgm:shape xmlns:r="http://schemas.openxmlformats.org/officeDocument/2006/relationships" rot="4" type="rect" r:blip="">
                                      <dgm:adjLst/>
                                    </dgm:shape>
                                    <dgm:presOf/>
                                    <dgm:constrLst/>
                                    <dgm:ruleLst/>
                                  </dgm:layoutNode>
                                  <dgm:layoutNode name="right_1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4"/>
                              </dgm:choose>
                            </dgm:else>
                          </dgm:choose>
                        </dgm:else>
                      </dgm:choose>
                    </dgm:else>
                  </dgm:choose>
                </dgm:else>
              </dgm:choose>
            </dgm:if>
            <dgm:else name="Name35">
              <dgm:choose name="Name36">
                <dgm:if name="Name37" axis="ch ch" ptType="node node" st="1 1" cnt="1 0" func="cnt" op="equ" val="2">
                  <dgm:choose name="Name38">
                    <dgm:if name="Name39" axis="ch ch" ptType="node node" st="2 1" cnt="1 0" func="cnt" op="equ" val="0">
                      <dgm:layoutNode name="balance_20" styleLbl="alignAccFollowNode1">
                        <dgm:varLst>
                          <dgm:bulletEnabled val="1"/>
                        </dgm:varLst>
                        <dgm:alg type="sp"/>
                        <dgm:shape xmlns:r="http://schemas.openxmlformats.org/officeDocument/2006/relationships" rot="-4" type="rect" r:blip="">
                          <dgm:adjLst/>
                        </dgm:shape>
                        <dgm:presOf/>
                        <dgm:constrLst/>
                        <dgm:ruleLst/>
                      </dgm:layoutNode>
                      <dgm:layoutNode name="left_2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0">
                      <dgm:choose name="Name41">
                        <dgm:if name="Name42" axis="ch ch" ptType="node node" st="2 1" cnt="1 0" func="cnt" op="equ" val="1">
                          <dgm:layoutNode name="balance_21" styleLbl="alignAccFollowNode1">
                            <dgm:varLst>
                              <dgm:bulletEnabled val="1"/>
                            </dgm:varLst>
                            <dgm:alg type="sp"/>
                            <dgm:shape xmlns:r="http://schemas.openxmlformats.org/officeDocument/2006/relationships" rot="-4" type="rect" r:blip="">
                              <dgm:adjLst/>
                            </dgm:shape>
                            <dgm:presOf/>
                            <dgm:constrLst/>
                            <dgm:ruleLst/>
                          </dgm:layoutNode>
                          <dgm:layoutNode name="left_2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3">
                          <dgm:choose name="Name44">
                            <dgm:if name="Name45" axis="ch ch" ptType="node node" st="2 1" cnt="1 0" func="cnt" op="equ" val="2">
                              <dgm:layoutNode name="balance_22" styleLbl="alignAccFollowNode1">
                                <dgm:varLst>
                                  <dgm:bulletEnabled val="1"/>
                                </dgm:varLst>
                                <dgm:alg type="sp"/>
                                <dgm:shape xmlns:r="http://schemas.openxmlformats.org/officeDocument/2006/relationships" type="rect" r:blip="">
                                  <dgm:adjLst/>
                                </dgm:shape>
                                <dgm:presOf/>
                                <dgm:constrLst/>
                                <dgm:ruleLst/>
                              </dgm:layoutNode>
                              <dgm:layoutNode name="right_22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2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6">
                              <dgm:choose name="Name47">
                                <dgm:if name="Name48" axis="ch ch" ptType="node node" st="2 1" cnt="1 0" func="cnt" op="equ" val="3">
                                  <dgm:layoutNode name="balance_23" styleLbl="alignAccFollowNode1">
                                    <dgm:varLst>
                                      <dgm:bulletEnabled val="1"/>
                                    </dgm:varLst>
                                    <dgm:alg type="sp"/>
                                    <dgm:shape xmlns:r="http://schemas.openxmlformats.org/officeDocument/2006/relationships" rot="4" type="rect" r:blip="">
                                      <dgm:adjLst/>
                                    </dgm:shape>
                                    <dgm:presOf/>
                                    <dgm:constrLst/>
                                    <dgm:ruleLst/>
                                  </dgm:layoutNode>
                                  <dgm:layoutNode name="right_2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9">
                                  <dgm:choose name="Name50">
                                    <dgm:if name="Name51" axis="ch ch" ptType="node node" st="2 1" cnt="1 0" func="cnt" op="gte" val="4">
                                      <dgm:layoutNode name="balance_24" styleLbl="alignAccFollowNode1">
                                        <dgm:varLst>
                                          <dgm:bulletEnabled val="1"/>
                                        </dgm:varLst>
                                        <dgm:alg type="sp"/>
                                        <dgm:shape xmlns:r="http://schemas.openxmlformats.org/officeDocument/2006/relationships" rot="4" type="rect" r:blip="">
                                          <dgm:adjLst/>
                                        </dgm:shape>
                                        <dgm:presOf/>
                                        <dgm:constrLst/>
                                        <dgm:ruleLst/>
                                      </dgm:layoutNode>
                                      <dgm:layoutNode name="right_2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2"/>
                                  </dgm:choose>
                                </dgm:else>
                              </dgm:choose>
                            </dgm:else>
                          </dgm:choose>
                        </dgm:else>
                      </dgm:choose>
                    </dgm:else>
                  </dgm:choose>
                </dgm:if>
                <dgm:else name="Name53">
                  <dgm:choose name="Name54">
                    <dgm:if name="Name55" axis="ch ch" ptType="node node" st="1 1" cnt="1 0" func="cnt" op="equ" val="3">
                      <dgm:choose name="Name56">
                        <dgm:if name="Name57" axis="ch ch" ptType="node node" st="2 1" cnt="1 0" func="cnt" op="equ" val="0">
                          <dgm:layoutNode name="balance_30" styleLbl="alignAccFollowNode1">
                            <dgm:varLst>
                              <dgm:bulletEnabled val="1"/>
                            </dgm:varLst>
                            <dgm:alg type="sp"/>
                            <dgm:shape xmlns:r="http://schemas.openxmlformats.org/officeDocument/2006/relationships" rot="-4" type="rect" r:blip="">
                              <dgm:adjLst/>
                            </dgm:shape>
                            <dgm:presOf/>
                            <dgm:constrLst/>
                            <dgm:ruleLst/>
                          </dgm:layoutNode>
                          <dgm:layoutNode name="left_3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name="Name59">
                            <dgm:if name="Name60" axis="ch ch" ptType="node node" st="2 1" cnt="1 0" func="cnt" op="equ" val="1">
                              <dgm:layoutNode name="balance_31" styleLbl="alignAccFollowNode1">
                                <dgm:varLst>
                                  <dgm:bulletEnabled val="1"/>
                                </dgm:varLst>
                                <dgm:alg type="sp"/>
                                <dgm:shape xmlns:r="http://schemas.openxmlformats.org/officeDocument/2006/relationships" rot="-4" type="rect" r:blip="">
                                  <dgm:adjLst/>
                                </dgm:shape>
                                <dgm:presOf/>
                                <dgm:constrLst/>
                                <dgm:ruleLst/>
                              </dgm:layoutNode>
                              <dgm:layoutNode name="left_3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1">
                              <dgm:choose name="Name62">
                                <dgm:if name="Name63" axis="ch ch" ptType="node node" st="2 1" cnt="1 0" func="cnt" op="equ" val="2">
                                  <dgm:layoutNode name="balance_32" styleLbl="alignAccFollowNode1">
                                    <dgm:varLst>
                                      <dgm:bulletEnabled val="1"/>
                                    </dgm:varLst>
                                    <dgm:alg type="sp"/>
                                    <dgm:shape xmlns:r="http://schemas.openxmlformats.org/officeDocument/2006/relationships" rot="-4" type="rect" r:blip="">
                                      <dgm:adjLst/>
                                    </dgm:shape>
                                    <dgm:presOf/>
                                    <dgm:constrLst/>
                                    <dgm:ruleLst/>
                                  </dgm:layoutNode>
                                  <dgm:layoutNode name="left_3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4">
                                  <dgm:choose name="Name65">
                                    <dgm:if name="Name66" axis="ch ch" ptType="node node" st="2 1" cnt="1 0" func="cnt" op="equ" val="3">
                                      <dgm:layoutNode name="balance_33" styleLbl="alignAccFollowNode1">
                                        <dgm:varLst>
                                          <dgm:bulletEnabled val="1"/>
                                        </dgm:varLst>
                                        <dgm:alg type="sp"/>
                                        <dgm:shape xmlns:r="http://schemas.openxmlformats.org/officeDocument/2006/relationships" type="rect" r:blip="">
                                          <dgm:adjLst/>
                                        </dgm:shape>
                                        <dgm:presOf/>
                                        <dgm:constrLst/>
                                        <dgm:ruleLst/>
                                      </dgm:layoutNode>
                                      <dgm:layoutNode name="right_33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7">
                                      <dgm:choose name="Name68">
                                        <dgm:if name="Name69" axis="ch ch" ptType="node node" st="2 1" cnt="1 0" func="cnt" op="gte" val="4">
                                          <dgm:layoutNode name="balance_34" styleLbl="alignAccFollowNode1">
                                            <dgm:varLst>
                                              <dgm:bulletEnabled val="1"/>
                                            </dgm:varLst>
                                            <dgm:alg type="sp"/>
                                            <dgm:shape xmlns:r="http://schemas.openxmlformats.org/officeDocument/2006/relationships" rot="4" type="rect" r:blip="">
                                              <dgm:adjLst/>
                                            </dgm:shape>
                                            <dgm:presOf/>
                                            <dgm:constrLst/>
                                            <dgm:ruleLst/>
                                          </dgm:layoutNode>
                                          <dgm:layoutNode name="right_3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0"/>
                                      </dgm:choose>
                                    </dgm:else>
                                  </dgm:choose>
                                </dgm:else>
                              </dgm:choose>
                            </dgm:else>
                          </dgm:choose>
                        </dgm:else>
                      </dgm:choose>
                    </dgm:if>
                    <dgm:else name="Name71">
                      <dgm:choose name="Name72">
                        <dgm:if name="Name73" axis="ch ch" ptType="node node" st="1 1" cnt="1 0" func="cnt" op="gte" val="4">
                          <dgm:choose name="Name74">
                            <dgm:if name="Name75" axis="ch ch" ptType="node node" st="2 1" cnt="1 0" func="cnt" op="equ" val="0">
                              <dgm:layoutNode name="balance_40" styleLbl="alignAccFollowNode1">
                                <dgm:varLst>
                                  <dgm:bulletEnabled val="1"/>
                                </dgm:varLst>
                                <dgm:alg type="sp"/>
                                <dgm:shape xmlns:r="http://schemas.openxmlformats.org/officeDocument/2006/relationships" rot="-4" type="rect" r:blip="">
                                  <dgm:adjLst/>
                                </dgm:shape>
                                <dgm:presOf/>
                                <dgm:constrLst/>
                                <dgm:ruleLst/>
                              </dgm:layoutNode>
                              <dgm:layoutNode name="left_4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6">
                              <dgm:choose name="Name77">
                                <dgm:if name="Name78" axis="ch ch" ptType="node node" st="2 1" cnt="1 0" func="cnt" op="equ" val="1">
                                  <dgm:layoutNode name="balance_41" styleLbl="alignAccFollowNode1">
                                    <dgm:varLst>
                                      <dgm:bulletEnabled val="1"/>
                                    </dgm:varLst>
                                    <dgm:alg type="sp"/>
                                    <dgm:shape xmlns:r="http://schemas.openxmlformats.org/officeDocument/2006/relationships" rot="-4" type="rect" r:blip="">
                                      <dgm:adjLst/>
                                    </dgm:shape>
                                    <dgm:presOf/>
                                    <dgm:constrLst/>
                                    <dgm:ruleLst/>
                                  </dgm:layoutNode>
                                  <dgm:layoutNode name="left_4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name="Name80">
                                    <dgm:if name="Name81" axis="ch ch" ptType="node node" st="2 1" cnt="1 0" func="cnt" op="equ" val="2">
                                      <dgm:layoutNode name="balance_42" styleLbl="alignAccFollowNode1">
                                        <dgm:varLst>
                                          <dgm:bulletEnabled val="1"/>
                                        </dgm:varLst>
                                        <dgm:alg type="sp"/>
                                        <dgm:shape xmlns:r="http://schemas.openxmlformats.org/officeDocument/2006/relationships" rot="-4" type="rect" r:blip="">
                                          <dgm:adjLst/>
                                        </dgm:shape>
                                        <dgm:presOf/>
                                        <dgm:constrLst/>
                                        <dgm:ruleLst/>
                                      </dgm:layoutNode>
                                      <dgm:layoutNode name="left_4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2">
                                      <dgm:choose name="Name83">
                                        <dgm:if name="Name84" axis="ch ch" ptType="node node" st="2 1" cnt="1 0" func="cnt" op="equ" val="3">
                                          <dgm:layoutNode name="balance_43" styleLbl="alignAccFollowNode1">
                                            <dgm:varLst>
                                              <dgm:bulletEnabled val="1"/>
                                            </dgm:varLst>
                                            <dgm:alg type="sp"/>
                                            <dgm:shape xmlns:r="http://schemas.openxmlformats.org/officeDocument/2006/relationships" rot="-4" type="rect" r:blip="">
                                              <dgm:adjLst/>
                                            </dgm:shape>
                                            <dgm:presOf/>
                                            <dgm:constrLst/>
                                            <dgm:ruleLst/>
                                          </dgm:layoutNode>
                                          <dgm:layoutNode name="left_4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5">
                                          <dgm:choose name="Name86">
                                            <dgm:if name="Name87" axis="ch ch" ptType="node node" st="2 1" cnt="1 0" func="cnt" op="gte" val="4">
                                              <dgm:layoutNode name="balance_44" styleLbl="alignAccFollowNode1">
                                                <dgm:varLst>
                                                  <dgm:bulletEnabled val="1"/>
                                                </dgm:varLst>
                                                <dgm:alg type="sp"/>
                                                <dgm:shape xmlns:r="http://schemas.openxmlformats.org/officeDocument/2006/relationships" type="rect" r:blip="">
                                                  <dgm:adjLst/>
                                                </dgm:shape>
                                                <dgm:presOf/>
                                                <dgm:constrLst/>
                                                <dgm:ruleLst/>
                                              </dgm:layoutNode>
                                              <dgm:layoutNode name="right_44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4" styleLbl="node1">
                                                <dgm:varLst>
                                                  <dgm:bulletEnabled val="1"/>
                                                </dgm:varLst>
                                                <dgm:alg type="tx"/>
                                                <dgm:shape xmlns:r="http://schemas.openxmlformats.org/officeDocument/2006/relationships"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4" styleLbl="node1">
                                                <dgm:varLst>
                                                  <dgm:bulletEnabled val="1"/>
                                                </dgm:varLst>
                                                <dgm:alg type="tx"/>
                                                <dgm:shape xmlns:r="http://schemas.openxmlformats.org/officeDocument/2006/relationships"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8"/>
                                          </dgm:choose>
                                        </dgm:else>
                                      </dgm:choose>
                                    </dgm:else>
                                  </dgm:choose>
                                </dgm:else>
                              </dgm:choose>
                            </dgm:else>
                          </dgm:choose>
                        </dgm:if>
                        <dgm:else name="Name89"/>
                      </dgm:choose>
                    </dgm:else>
                  </dgm:choose>
                </dgm:else>
              </dgm:choose>
            </dgm:else>
          </dgm:choose>
        </dgm:else>
      </dgm:choose>
    </dgm:layoutNode>
  </dgm:layoutNode>
</dgm:layoutDef>
</file>

<file path=ppt/diagrams/layout14.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17.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layout18.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5.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6.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8.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2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4307734" cy="341622"/>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5630891" y="0"/>
            <a:ext cx="4307734" cy="341622"/>
          </a:xfrm>
          <a:prstGeom prst="rect">
            <a:avLst/>
          </a:prstGeom>
        </p:spPr>
        <p:txBody>
          <a:bodyPr vert="horz" lIns="91440" tIns="45720" rIns="91440" bIns="45720" rtlCol="0"/>
          <a:lstStyle>
            <a:lvl1pPr algn="r">
              <a:defRPr sz="1200"/>
            </a:lvl1pPr>
          </a:lstStyle>
          <a:p>
            <a:fld id="{3A329B7E-5B3E-4536-AF6B-07F9A4155D56}" type="datetimeFigureOut">
              <a:rPr lang="it-IT" smtClean="0"/>
              <a:t>08/11/2025</a:t>
            </a:fld>
            <a:endParaRPr lang="it-IT"/>
          </a:p>
        </p:txBody>
      </p:sp>
      <p:sp>
        <p:nvSpPr>
          <p:cNvPr id="4" name="Segnaposto immagine diapositiva 3"/>
          <p:cNvSpPr>
            <a:spLocks noGrp="1" noRot="1" noChangeAspect="1"/>
          </p:cNvSpPr>
          <p:nvPr>
            <p:ph type="sldImg" idx="2"/>
          </p:nvPr>
        </p:nvSpPr>
        <p:spPr>
          <a:xfrm>
            <a:off x="2927350" y="850900"/>
            <a:ext cx="4086225" cy="22987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994093" y="3276729"/>
            <a:ext cx="7952740" cy="2680961"/>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6467167"/>
            <a:ext cx="4307734" cy="341621"/>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5630891" y="6467167"/>
            <a:ext cx="4307734" cy="341621"/>
          </a:xfrm>
          <a:prstGeom prst="rect">
            <a:avLst/>
          </a:prstGeom>
        </p:spPr>
        <p:txBody>
          <a:bodyPr vert="horz" lIns="91440" tIns="45720" rIns="91440" bIns="45720" rtlCol="0" anchor="b"/>
          <a:lstStyle>
            <a:lvl1pPr algn="r">
              <a:defRPr sz="1200"/>
            </a:lvl1pPr>
          </a:lstStyle>
          <a:p>
            <a:fld id="{2FA54875-C070-4D8A-A165-B199B1D0FB37}" type="slidenum">
              <a:rPr lang="it-IT" smtClean="0"/>
              <a:t>‹N›</a:t>
            </a:fld>
            <a:endParaRPr lang="it-IT"/>
          </a:p>
        </p:txBody>
      </p:sp>
    </p:spTree>
    <p:extLst>
      <p:ext uri="{BB962C8B-B14F-4D97-AF65-F5344CB8AC3E}">
        <p14:creationId xmlns:p14="http://schemas.microsoft.com/office/powerpoint/2010/main" val="31756346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A54875-C070-4D8A-A165-B199B1D0FB37}"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67978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DC73019-430A-154A-EC45-58335F8CDDE5}"/>
              </a:ext>
            </a:extLst>
          </p:cNvPr>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 dello schema</a:t>
            </a:r>
          </a:p>
        </p:txBody>
      </p:sp>
      <p:sp>
        <p:nvSpPr>
          <p:cNvPr id="3" name="Sottotitolo 2">
            <a:extLst>
              <a:ext uri="{FF2B5EF4-FFF2-40B4-BE49-F238E27FC236}">
                <a16:creationId xmlns:a16="http://schemas.microsoft.com/office/drawing/2014/main" id="{894B9391-3F56-8B97-99DE-392A46591E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a:extLst>
              <a:ext uri="{FF2B5EF4-FFF2-40B4-BE49-F238E27FC236}">
                <a16:creationId xmlns:a16="http://schemas.microsoft.com/office/drawing/2014/main" id="{3B2F36E4-8FAA-C45D-24F2-3DFC559712F9}"/>
              </a:ext>
            </a:extLst>
          </p:cNvPr>
          <p:cNvSpPr>
            <a:spLocks noGrp="1"/>
          </p:cNvSpPr>
          <p:nvPr>
            <p:ph type="dt" sz="half" idx="10"/>
          </p:nvPr>
        </p:nvSpPr>
        <p:spPr/>
        <p:txBody>
          <a:bodyPr/>
          <a:lstStyle/>
          <a:p>
            <a:fld id="{6673856F-AD91-4C19-ADB5-E547F1C51BB2}" type="datetimeFigureOut">
              <a:rPr lang="it-IT" smtClean="0"/>
              <a:t>08/11/2025</a:t>
            </a:fld>
            <a:endParaRPr lang="it-IT"/>
          </a:p>
        </p:txBody>
      </p:sp>
      <p:sp>
        <p:nvSpPr>
          <p:cNvPr id="5" name="Segnaposto piè di pagina 4">
            <a:extLst>
              <a:ext uri="{FF2B5EF4-FFF2-40B4-BE49-F238E27FC236}">
                <a16:creationId xmlns:a16="http://schemas.microsoft.com/office/drawing/2014/main" id="{8114CA65-61BE-0AD0-6EDA-69244E8406B1}"/>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E7DA3099-4DBA-0691-23FC-52223B8FB8CC}"/>
              </a:ext>
            </a:extLst>
          </p:cNvPr>
          <p:cNvSpPr>
            <a:spLocks noGrp="1"/>
          </p:cNvSpPr>
          <p:nvPr>
            <p:ph type="sldNum" sz="quarter" idx="12"/>
          </p:nvPr>
        </p:nvSpPr>
        <p:spPr/>
        <p:txBody>
          <a:bodyPr/>
          <a:lstStyle/>
          <a:p>
            <a:fld id="{BF6190BA-3DCE-4038-A621-1364A50B2DF4}" type="slidenum">
              <a:rPr lang="it-IT" smtClean="0"/>
              <a:t>‹N›</a:t>
            </a:fld>
            <a:endParaRPr lang="it-IT"/>
          </a:p>
        </p:txBody>
      </p:sp>
    </p:spTree>
    <p:extLst>
      <p:ext uri="{BB962C8B-B14F-4D97-AF65-F5344CB8AC3E}">
        <p14:creationId xmlns:p14="http://schemas.microsoft.com/office/powerpoint/2010/main" val="14427220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8ED49C1-6A21-ED5B-E55C-79D2CA7913EF}"/>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E2644A08-CA7A-C5BA-567D-9089D9365046}"/>
              </a:ext>
            </a:extLst>
          </p:cNvPr>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DA4B1094-9D34-14E2-17A4-12C5E54662FF}"/>
              </a:ext>
            </a:extLst>
          </p:cNvPr>
          <p:cNvSpPr>
            <a:spLocks noGrp="1"/>
          </p:cNvSpPr>
          <p:nvPr>
            <p:ph type="dt" sz="half" idx="10"/>
          </p:nvPr>
        </p:nvSpPr>
        <p:spPr/>
        <p:txBody>
          <a:bodyPr/>
          <a:lstStyle/>
          <a:p>
            <a:fld id="{6673856F-AD91-4C19-ADB5-E547F1C51BB2}" type="datetimeFigureOut">
              <a:rPr lang="it-IT" smtClean="0"/>
              <a:t>08/11/2025</a:t>
            </a:fld>
            <a:endParaRPr lang="it-IT"/>
          </a:p>
        </p:txBody>
      </p:sp>
      <p:sp>
        <p:nvSpPr>
          <p:cNvPr id="5" name="Segnaposto piè di pagina 4">
            <a:extLst>
              <a:ext uri="{FF2B5EF4-FFF2-40B4-BE49-F238E27FC236}">
                <a16:creationId xmlns:a16="http://schemas.microsoft.com/office/drawing/2014/main" id="{F9C11916-5107-D2CC-FCF9-E32771C5F43C}"/>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FD1059EF-C4D7-610D-A031-AA6E58BF9FCE}"/>
              </a:ext>
            </a:extLst>
          </p:cNvPr>
          <p:cNvSpPr>
            <a:spLocks noGrp="1"/>
          </p:cNvSpPr>
          <p:nvPr>
            <p:ph type="sldNum" sz="quarter" idx="12"/>
          </p:nvPr>
        </p:nvSpPr>
        <p:spPr/>
        <p:txBody>
          <a:bodyPr/>
          <a:lstStyle/>
          <a:p>
            <a:fld id="{BF6190BA-3DCE-4038-A621-1364A50B2DF4}" type="slidenum">
              <a:rPr lang="it-IT" smtClean="0"/>
              <a:t>‹N›</a:t>
            </a:fld>
            <a:endParaRPr lang="it-IT"/>
          </a:p>
        </p:txBody>
      </p:sp>
    </p:spTree>
    <p:extLst>
      <p:ext uri="{BB962C8B-B14F-4D97-AF65-F5344CB8AC3E}">
        <p14:creationId xmlns:p14="http://schemas.microsoft.com/office/powerpoint/2010/main" val="15078098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FE33A1D-9712-1ED2-CDD5-5A3E8F9AC4EB}"/>
              </a:ext>
            </a:extLst>
          </p:cNvPr>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 dello schema</a:t>
            </a:r>
          </a:p>
        </p:txBody>
      </p:sp>
      <p:sp>
        <p:nvSpPr>
          <p:cNvPr id="3" name="Segnaposto testo 2">
            <a:extLst>
              <a:ext uri="{FF2B5EF4-FFF2-40B4-BE49-F238E27FC236}">
                <a16:creationId xmlns:a16="http://schemas.microsoft.com/office/drawing/2014/main" id="{ABCBE5C5-F3CB-01BA-98AE-1B13D05F5E0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gli stili del testo dello schema</a:t>
            </a:r>
          </a:p>
        </p:txBody>
      </p:sp>
      <p:sp>
        <p:nvSpPr>
          <p:cNvPr id="4" name="Segnaposto data 3">
            <a:extLst>
              <a:ext uri="{FF2B5EF4-FFF2-40B4-BE49-F238E27FC236}">
                <a16:creationId xmlns:a16="http://schemas.microsoft.com/office/drawing/2014/main" id="{128B2480-0538-D009-3F48-5771409D2CA2}"/>
              </a:ext>
            </a:extLst>
          </p:cNvPr>
          <p:cNvSpPr>
            <a:spLocks noGrp="1"/>
          </p:cNvSpPr>
          <p:nvPr>
            <p:ph type="dt" sz="half" idx="10"/>
          </p:nvPr>
        </p:nvSpPr>
        <p:spPr/>
        <p:txBody>
          <a:bodyPr/>
          <a:lstStyle/>
          <a:p>
            <a:fld id="{6673856F-AD91-4C19-ADB5-E547F1C51BB2}" type="datetimeFigureOut">
              <a:rPr lang="it-IT" smtClean="0"/>
              <a:t>08/11/2025</a:t>
            </a:fld>
            <a:endParaRPr lang="it-IT"/>
          </a:p>
        </p:txBody>
      </p:sp>
      <p:sp>
        <p:nvSpPr>
          <p:cNvPr id="5" name="Segnaposto piè di pagina 4">
            <a:extLst>
              <a:ext uri="{FF2B5EF4-FFF2-40B4-BE49-F238E27FC236}">
                <a16:creationId xmlns:a16="http://schemas.microsoft.com/office/drawing/2014/main" id="{71043433-F021-AD0C-F4A9-AC75C03CED65}"/>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0B5FF330-048B-B917-F19A-A92A897B15A0}"/>
              </a:ext>
            </a:extLst>
          </p:cNvPr>
          <p:cNvSpPr>
            <a:spLocks noGrp="1"/>
          </p:cNvSpPr>
          <p:nvPr>
            <p:ph type="sldNum" sz="quarter" idx="12"/>
          </p:nvPr>
        </p:nvSpPr>
        <p:spPr/>
        <p:txBody>
          <a:bodyPr/>
          <a:lstStyle/>
          <a:p>
            <a:fld id="{BF6190BA-3DCE-4038-A621-1364A50B2DF4}" type="slidenum">
              <a:rPr lang="it-IT" smtClean="0"/>
              <a:t>‹N›</a:t>
            </a:fld>
            <a:endParaRPr lang="it-IT"/>
          </a:p>
        </p:txBody>
      </p:sp>
    </p:spTree>
    <p:extLst>
      <p:ext uri="{BB962C8B-B14F-4D97-AF65-F5344CB8AC3E}">
        <p14:creationId xmlns:p14="http://schemas.microsoft.com/office/powerpoint/2010/main" val="11529815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2ABBCFF-7FE2-F6F0-BD85-70EA39822AD7}"/>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ADE068C9-214D-224D-4646-1874F060DC59}"/>
              </a:ext>
            </a:extLst>
          </p:cNvPr>
          <p:cNvSpPr>
            <a:spLocks noGrp="1"/>
          </p:cNvSpPr>
          <p:nvPr>
            <p:ph sz="half" idx="1"/>
          </p:nvPr>
        </p:nvSpPr>
        <p:spPr>
          <a:xfrm>
            <a:off x="838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a:extLst>
              <a:ext uri="{FF2B5EF4-FFF2-40B4-BE49-F238E27FC236}">
                <a16:creationId xmlns:a16="http://schemas.microsoft.com/office/drawing/2014/main" id="{3206220B-9E15-3A79-0C51-665AD2BB424B}"/>
              </a:ext>
            </a:extLst>
          </p:cNvPr>
          <p:cNvSpPr>
            <a:spLocks noGrp="1"/>
          </p:cNvSpPr>
          <p:nvPr>
            <p:ph sz="half" idx="2"/>
          </p:nvPr>
        </p:nvSpPr>
        <p:spPr>
          <a:xfrm>
            <a:off x="6172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a:extLst>
              <a:ext uri="{FF2B5EF4-FFF2-40B4-BE49-F238E27FC236}">
                <a16:creationId xmlns:a16="http://schemas.microsoft.com/office/drawing/2014/main" id="{360E9799-6E08-EABE-5A86-CA0EF0CCE59F}"/>
              </a:ext>
            </a:extLst>
          </p:cNvPr>
          <p:cNvSpPr>
            <a:spLocks noGrp="1"/>
          </p:cNvSpPr>
          <p:nvPr>
            <p:ph type="dt" sz="half" idx="10"/>
          </p:nvPr>
        </p:nvSpPr>
        <p:spPr/>
        <p:txBody>
          <a:bodyPr/>
          <a:lstStyle/>
          <a:p>
            <a:fld id="{6673856F-AD91-4C19-ADB5-E547F1C51BB2}" type="datetimeFigureOut">
              <a:rPr lang="it-IT" smtClean="0"/>
              <a:t>08/11/2025</a:t>
            </a:fld>
            <a:endParaRPr lang="it-IT"/>
          </a:p>
        </p:txBody>
      </p:sp>
      <p:sp>
        <p:nvSpPr>
          <p:cNvPr id="6" name="Segnaposto piè di pagina 5">
            <a:extLst>
              <a:ext uri="{FF2B5EF4-FFF2-40B4-BE49-F238E27FC236}">
                <a16:creationId xmlns:a16="http://schemas.microsoft.com/office/drawing/2014/main" id="{5B0B789D-1927-85FE-B224-00F3319F3E64}"/>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2C3575BF-3546-7C73-7586-D4E735A2BC95}"/>
              </a:ext>
            </a:extLst>
          </p:cNvPr>
          <p:cNvSpPr>
            <a:spLocks noGrp="1"/>
          </p:cNvSpPr>
          <p:nvPr>
            <p:ph type="sldNum" sz="quarter" idx="12"/>
          </p:nvPr>
        </p:nvSpPr>
        <p:spPr/>
        <p:txBody>
          <a:bodyPr/>
          <a:lstStyle/>
          <a:p>
            <a:fld id="{BF6190BA-3DCE-4038-A621-1364A50B2DF4}" type="slidenum">
              <a:rPr lang="it-IT" smtClean="0"/>
              <a:t>‹N›</a:t>
            </a:fld>
            <a:endParaRPr lang="it-IT"/>
          </a:p>
        </p:txBody>
      </p:sp>
    </p:spTree>
    <p:extLst>
      <p:ext uri="{BB962C8B-B14F-4D97-AF65-F5344CB8AC3E}">
        <p14:creationId xmlns:p14="http://schemas.microsoft.com/office/powerpoint/2010/main" val="5474285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2A93C14-1F4D-CC4B-E378-5C9343971321}"/>
              </a:ext>
            </a:extLst>
          </p:cNvPr>
          <p:cNvSpPr>
            <a:spLocks noGrp="1"/>
          </p:cNvSpPr>
          <p:nvPr>
            <p:ph type="title"/>
          </p:nvPr>
        </p:nvSpPr>
        <p:spPr>
          <a:xfrm>
            <a:off x="839788" y="365125"/>
            <a:ext cx="10515600" cy="1325563"/>
          </a:xfrm>
        </p:spPr>
        <p:txBody>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756C68DD-FCC9-6DD3-4788-4DC0F6E2FA7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a:extLst>
              <a:ext uri="{FF2B5EF4-FFF2-40B4-BE49-F238E27FC236}">
                <a16:creationId xmlns:a16="http://schemas.microsoft.com/office/drawing/2014/main" id="{8716EB63-C95A-E902-2F4A-0CE574EEEB0F}"/>
              </a:ext>
            </a:extLst>
          </p:cNvPr>
          <p:cNvSpPr>
            <a:spLocks noGrp="1"/>
          </p:cNvSpPr>
          <p:nvPr>
            <p:ph sz="half" idx="2"/>
          </p:nvPr>
        </p:nvSpPr>
        <p:spPr>
          <a:xfrm>
            <a:off x="839788" y="2505075"/>
            <a:ext cx="5157787"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a:extLst>
              <a:ext uri="{FF2B5EF4-FFF2-40B4-BE49-F238E27FC236}">
                <a16:creationId xmlns:a16="http://schemas.microsoft.com/office/drawing/2014/main" id="{315BCCB2-ADEF-6A77-0AC2-6121C4B9293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a:extLst>
              <a:ext uri="{FF2B5EF4-FFF2-40B4-BE49-F238E27FC236}">
                <a16:creationId xmlns:a16="http://schemas.microsoft.com/office/drawing/2014/main" id="{D0D31A09-555E-DF77-D06B-B692CC05E4E9}"/>
              </a:ext>
            </a:extLst>
          </p:cNvPr>
          <p:cNvSpPr>
            <a:spLocks noGrp="1"/>
          </p:cNvSpPr>
          <p:nvPr>
            <p:ph sz="quarter" idx="4"/>
          </p:nvPr>
        </p:nvSpPr>
        <p:spPr>
          <a:xfrm>
            <a:off x="6172200" y="2505075"/>
            <a:ext cx="5183188"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a:extLst>
              <a:ext uri="{FF2B5EF4-FFF2-40B4-BE49-F238E27FC236}">
                <a16:creationId xmlns:a16="http://schemas.microsoft.com/office/drawing/2014/main" id="{B7F8C0AE-B41B-8D45-CCD9-AF5ECE3C5377}"/>
              </a:ext>
            </a:extLst>
          </p:cNvPr>
          <p:cNvSpPr>
            <a:spLocks noGrp="1"/>
          </p:cNvSpPr>
          <p:nvPr>
            <p:ph type="dt" sz="half" idx="10"/>
          </p:nvPr>
        </p:nvSpPr>
        <p:spPr/>
        <p:txBody>
          <a:bodyPr/>
          <a:lstStyle/>
          <a:p>
            <a:fld id="{6673856F-AD91-4C19-ADB5-E547F1C51BB2}" type="datetimeFigureOut">
              <a:rPr lang="it-IT" smtClean="0"/>
              <a:t>08/11/2025</a:t>
            </a:fld>
            <a:endParaRPr lang="it-IT"/>
          </a:p>
        </p:txBody>
      </p:sp>
      <p:sp>
        <p:nvSpPr>
          <p:cNvPr id="8" name="Segnaposto piè di pagina 7">
            <a:extLst>
              <a:ext uri="{FF2B5EF4-FFF2-40B4-BE49-F238E27FC236}">
                <a16:creationId xmlns:a16="http://schemas.microsoft.com/office/drawing/2014/main" id="{C533BC05-EC49-F1E0-27E3-9205C6A87F13}"/>
              </a:ext>
            </a:extLst>
          </p:cNvPr>
          <p:cNvSpPr>
            <a:spLocks noGrp="1"/>
          </p:cNvSpPr>
          <p:nvPr>
            <p:ph type="ftr" sz="quarter" idx="11"/>
          </p:nvPr>
        </p:nvSpPr>
        <p:spPr/>
        <p:txBody>
          <a:bodyPr/>
          <a:lstStyle/>
          <a:p>
            <a:endParaRPr lang="it-IT"/>
          </a:p>
        </p:txBody>
      </p:sp>
      <p:sp>
        <p:nvSpPr>
          <p:cNvPr id="9" name="Segnaposto numero diapositiva 8">
            <a:extLst>
              <a:ext uri="{FF2B5EF4-FFF2-40B4-BE49-F238E27FC236}">
                <a16:creationId xmlns:a16="http://schemas.microsoft.com/office/drawing/2014/main" id="{8515705F-1911-9B89-FEE5-0C781D644C9E}"/>
              </a:ext>
            </a:extLst>
          </p:cNvPr>
          <p:cNvSpPr>
            <a:spLocks noGrp="1"/>
          </p:cNvSpPr>
          <p:nvPr>
            <p:ph type="sldNum" sz="quarter" idx="12"/>
          </p:nvPr>
        </p:nvSpPr>
        <p:spPr/>
        <p:txBody>
          <a:bodyPr/>
          <a:lstStyle/>
          <a:p>
            <a:fld id="{BF6190BA-3DCE-4038-A621-1364A50B2DF4}" type="slidenum">
              <a:rPr lang="it-IT" smtClean="0"/>
              <a:t>‹N›</a:t>
            </a:fld>
            <a:endParaRPr lang="it-IT"/>
          </a:p>
        </p:txBody>
      </p:sp>
    </p:spTree>
    <p:extLst>
      <p:ext uri="{BB962C8B-B14F-4D97-AF65-F5344CB8AC3E}">
        <p14:creationId xmlns:p14="http://schemas.microsoft.com/office/powerpoint/2010/main" val="24683481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C22F6FB-90AE-5AB2-1CD0-ABBEA31C712F}"/>
              </a:ext>
            </a:extLst>
          </p:cNvPr>
          <p:cNvSpPr>
            <a:spLocks noGrp="1"/>
          </p:cNvSpPr>
          <p:nvPr>
            <p:ph type="title"/>
          </p:nvPr>
        </p:nvSpPr>
        <p:spPr/>
        <p:txBody>
          <a:bodyPr/>
          <a:lstStyle/>
          <a:p>
            <a:r>
              <a:rPr lang="it-IT"/>
              <a:t>Fare clic per modificare lo stile del titolo dello schema</a:t>
            </a:r>
          </a:p>
        </p:txBody>
      </p:sp>
      <p:sp>
        <p:nvSpPr>
          <p:cNvPr id="3" name="Segnaposto data 2">
            <a:extLst>
              <a:ext uri="{FF2B5EF4-FFF2-40B4-BE49-F238E27FC236}">
                <a16:creationId xmlns:a16="http://schemas.microsoft.com/office/drawing/2014/main" id="{F07A0903-9A12-8155-96C5-6EC6CAF7B404}"/>
              </a:ext>
            </a:extLst>
          </p:cNvPr>
          <p:cNvSpPr>
            <a:spLocks noGrp="1"/>
          </p:cNvSpPr>
          <p:nvPr>
            <p:ph type="dt" sz="half" idx="10"/>
          </p:nvPr>
        </p:nvSpPr>
        <p:spPr/>
        <p:txBody>
          <a:bodyPr/>
          <a:lstStyle/>
          <a:p>
            <a:fld id="{6673856F-AD91-4C19-ADB5-E547F1C51BB2}" type="datetimeFigureOut">
              <a:rPr lang="it-IT" smtClean="0"/>
              <a:t>08/11/2025</a:t>
            </a:fld>
            <a:endParaRPr lang="it-IT"/>
          </a:p>
        </p:txBody>
      </p:sp>
      <p:sp>
        <p:nvSpPr>
          <p:cNvPr id="4" name="Segnaposto piè di pagina 3">
            <a:extLst>
              <a:ext uri="{FF2B5EF4-FFF2-40B4-BE49-F238E27FC236}">
                <a16:creationId xmlns:a16="http://schemas.microsoft.com/office/drawing/2014/main" id="{1E33EF61-D93B-16B1-6D16-D456838698A0}"/>
              </a:ext>
            </a:extLst>
          </p:cNvPr>
          <p:cNvSpPr>
            <a:spLocks noGrp="1"/>
          </p:cNvSpPr>
          <p:nvPr>
            <p:ph type="ftr" sz="quarter" idx="11"/>
          </p:nvPr>
        </p:nvSpPr>
        <p:spPr/>
        <p:txBody>
          <a:bodyPr/>
          <a:lstStyle/>
          <a:p>
            <a:endParaRPr lang="it-IT"/>
          </a:p>
        </p:txBody>
      </p:sp>
      <p:sp>
        <p:nvSpPr>
          <p:cNvPr id="5" name="Segnaposto numero diapositiva 4">
            <a:extLst>
              <a:ext uri="{FF2B5EF4-FFF2-40B4-BE49-F238E27FC236}">
                <a16:creationId xmlns:a16="http://schemas.microsoft.com/office/drawing/2014/main" id="{72F3D06D-B169-12FF-D6D8-1D9486D8B660}"/>
              </a:ext>
            </a:extLst>
          </p:cNvPr>
          <p:cNvSpPr>
            <a:spLocks noGrp="1"/>
          </p:cNvSpPr>
          <p:nvPr>
            <p:ph type="sldNum" sz="quarter" idx="12"/>
          </p:nvPr>
        </p:nvSpPr>
        <p:spPr/>
        <p:txBody>
          <a:bodyPr/>
          <a:lstStyle/>
          <a:p>
            <a:fld id="{BF6190BA-3DCE-4038-A621-1364A50B2DF4}" type="slidenum">
              <a:rPr lang="it-IT" smtClean="0"/>
              <a:t>‹N›</a:t>
            </a:fld>
            <a:endParaRPr lang="it-IT"/>
          </a:p>
        </p:txBody>
      </p:sp>
    </p:spTree>
    <p:extLst>
      <p:ext uri="{BB962C8B-B14F-4D97-AF65-F5344CB8AC3E}">
        <p14:creationId xmlns:p14="http://schemas.microsoft.com/office/powerpoint/2010/main" val="1243917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a:extLst>
              <a:ext uri="{FF2B5EF4-FFF2-40B4-BE49-F238E27FC236}">
                <a16:creationId xmlns:a16="http://schemas.microsoft.com/office/drawing/2014/main" id="{A80F3FB3-2EF2-5475-B867-994CC15E2788}"/>
              </a:ext>
            </a:extLst>
          </p:cNvPr>
          <p:cNvSpPr>
            <a:spLocks noGrp="1"/>
          </p:cNvSpPr>
          <p:nvPr>
            <p:ph type="dt" sz="half" idx="10"/>
          </p:nvPr>
        </p:nvSpPr>
        <p:spPr/>
        <p:txBody>
          <a:bodyPr/>
          <a:lstStyle/>
          <a:p>
            <a:fld id="{6673856F-AD91-4C19-ADB5-E547F1C51BB2}" type="datetimeFigureOut">
              <a:rPr lang="it-IT" smtClean="0"/>
              <a:t>08/11/2025</a:t>
            </a:fld>
            <a:endParaRPr lang="it-IT"/>
          </a:p>
        </p:txBody>
      </p:sp>
      <p:sp>
        <p:nvSpPr>
          <p:cNvPr id="3" name="Segnaposto piè di pagina 2">
            <a:extLst>
              <a:ext uri="{FF2B5EF4-FFF2-40B4-BE49-F238E27FC236}">
                <a16:creationId xmlns:a16="http://schemas.microsoft.com/office/drawing/2014/main" id="{547E4F41-73F4-429A-276E-43471FF5EBA2}"/>
              </a:ext>
            </a:extLst>
          </p:cNvPr>
          <p:cNvSpPr>
            <a:spLocks noGrp="1"/>
          </p:cNvSpPr>
          <p:nvPr>
            <p:ph type="ftr" sz="quarter" idx="11"/>
          </p:nvPr>
        </p:nvSpPr>
        <p:spPr/>
        <p:txBody>
          <a:bodyPr/>
          <a:lstStyle/>
          <a:p>
            <a:endParaRPr lang="it-IT"/>
          </a:p>
        </p:txBody>
      </p:sp>
      <p:sp>
        <p:nvSpPr>
          <p:cNvPr id="4" name="Segnaposto numero diapositiva 3">
            <a:extLst>
              <a:ext uri="{FF2B5EF4-FFF2-40B4-BE49-F238E27FC236}">
                <a16:creationId xmlns:a16="http://schemas.microsoft.com/office/drawing/2014/main" id="{CDC0FD8C-BCD2-4E96-5C77-027718B9C506}"/>
              </a:ext>
            </a:extLst>
          </p:cNvPr>
          <p:cNvSpPr>
            <a:spLocks noGrp="1"/>
          </p:cNvSpPr>
          <p:nvPr>
            <p:ph type="sldNum" sz="quarter" idx="12"/>
          </p:nvPr>
        </p:nvSpPr>
        <p:spPr/>
        <p:txBody>
          <a:bodyPr/>
          <a:lstStyle/>
          <a:p>
            <a:fld id="{BF6190BA-3DCE-4038-A621-1364A50B2DF4}" type="slidenum">
              <a:rPr lang="it-IT" smtClean="0"/>
              <a:t>‹N›</a:t>
            </a:fld>
            <a:endParaRPr lang="it-IT"/>
          </a:p>
        </p:txBody>
      </p:sp>
    </p:spTree>
    <p:extLst>
      <p:ext uri="{BB962C8B-B14F-4D97-AF65-F5344CB8AC3E}">
        <p14:creationId xmlns:p14="http://schemas.microsoft.com/office/powerpoint/2010/main" val="10887543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9F2A79E-2567-8A73-C6F8-B2ED5B784E38}"/>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4B43935A-3C85-A9E5-F57A-5DEDBAD0942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a:extLst>
              <a:ext uri="{FF2B5EF4-FFF2-40B4-BE49-F238E27FC236}">
                <a16:creationId xmlns:a16="http://schemas.microsoft.com/office/drawing/2014/main" id="{3AA3EA9E-174E-ACBF-E5CD-E4992929C7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D628FECF-C7B4-0A64-9677-9AD1F9AED37E}"/>
              </a:ext>
            </a:extLst>
          </p:cNvPr>
          <p:cNvSpPr>
            <a:spLocks noGrp="1"/>
          </p:cNvSpPr>
          <p:nvPr>
            <p:ph type="dt" sz="half" idx="10"/>
          </p:nvPr>
        </p:nvSpPr>
        <p:spPr/>
        <p:txBody>
          <a:bodyPr/>
          <a:lstStyle/>
          <a:p>
            <a:fld id="{6673856F-AD91-4C19-ADB5-E547F1C51BB2}" type="datetimeFigureOut">
              <a:rPr lang="it-IT" smtClean="0"/>
              <a:t>08/11/2025</a:t>
            </a:fld>
            <a:endParaRPr lang="it-IT"/>
          </a:p>
        </p:txBody>
      </p:sp>
      <p:sp>
        <p:nvSpPr>
          <p:cNvPr id="6" name="Segnaposto piè di pagina 5">
            <a:extLst>
              <a:ext uri="{FF2B5EF4-FFF2-40B4-BE49-F238E27FC236}">
                <a16:creationId xmlns:a16="http://schemas.microsoft.com/office/drawing/2014/main" id="{DC8181BC-74CD-32B8-ABDC-5C0CB92BB8E9}"/>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A7312EBA-F668-F186-C8EA-00EDB2FA0C63}"/>
              </a:ext>
            </a:extLst>
          </p:cNvPr>
          <p:cNvSpPr>
            <a:spLocks noGrp="1"/>
          </p:cNvSpPr>
          <p:nvPr>
            <p:ph type="sldNum" sz="quarter" idx="12"/>
          </p:nvPr>
        </p:nvSpPr>
        <p:spPr/>
        <p:txBody>
          <a:bodyPr/>
          <a:lstStyle/>
          <a:p>
            <a:fld id="{BF6190BA-3DCE-4038-A621-1364A50B2DF4}" type="slidenum">
              <a:rPr lang="it-IT" smtClean="0"/>
              <a:t>‹N›</a:t>
            </a:fld>
            <a:endParaRPr lang="it-IT"/>
          </a:p>
        </p:txBody>
      </p:sp>
    </p:spTree>
    <p:extLst>
      <p:ext uri="{BB962C8B-B14F-4D97-AF65-F5344CB8AC3E}">
        <p14:creationId xmlns:p14="http://schemas.microsoft.com/office/powerpoint/2010/main" val="11775177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8E40989-BBB0-CD1C-A349-D20E9CE12A37}"/>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immagine 2">
            <a:extLst>
              <a:ext uri="{FF2B5EF4-FFF2-40B4-BE49-F238E27FC236}">
                <a16:creationId xmlns:a16="http://schemas.microsoft.com/office/drawing/2014/main" id="{6F1C9EBB-4FCC-36E0-8649-0877ED92240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a:extLst>
              <a:ext uri="{FF2B5EF4-FFF2-40B4-BE49-F238E27FC236}">
                <a16:creationId xmlns:a16="http://schemas.microsoft.com/office/drawing/2014/main" id="{E9110286-9039-2949-E0F6-9FDA20E1AD7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D64517EA-20DB-2102-90EC-DD0BCD4C4D4B}"/>
              </a:ext>
            </a:extLst>
          </p:cNvPr>
          <p:cNvSpPr>
            <a:spLocks noGrp="1"/>
          </p:cNvSpPr>
          <p:nvPr>
            <p:ph type="dt" sz="half" idx="10"/>
          </p:nvPr>
        </p:nvSpPr>
        <p:spPr/>
        <p:txBody>
          <a:bodyPr/>
          <a:lstStyle/>
          <a:p>
            <a:fld id="{6673856F-AD91-4C19-ADB5-E547F1C51BB2}" type="datetimeFigureOut">
              <a:rPr lang="it-IT" smtClean="0"/>
              <a:t>08/11/2025</a:t>
            </a:fld>
            <a:endParaRPr lang="it-IT"/>
          </a:p>
        </p:txBody>
      </p:sp>
      <p:sp>
        <p:nvSpPr>
          <p:cNvPr id="6" name="Segnaposto piè di pagina 5">
            <a:extLst>
              <a:ext uri="{FF2B5EF4-FFF2-40B4-BE49-F238E27FC236}">
                <a16:creationId xmlns:a16="http://schemas.microsoft.com/office/drawing/2014/main" id="{493CA626-4F78-3281-6C33-C7DBD6155165}"/>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3CE09DDC-D1C7-D678-1982-9E1A36349DFF}"/>
              </a:ext>
            </a:extLst>
          </p:cNvPr>
          <p:cNvSpPr>
            <a:spLocks noGrp="1"/>
          </p:cNvSpPr>
          <p:nvPr>
            <p:ph type="sldNum" sz="quarter" idx="12"/>
          </p:nvPr>
        </p:nvSpPr>
        <p:spPr/>
        <p:txBody>
          <a:bodyPr/>
          <a:lstStyle/>
          <a:p>
            <a:fld id="{BF6190BA-3DCE-4038-A621-1364A50B2DF4}" type="slidenum">
              <a:rPr lang="it-IT" smtClean="0"/>
              <a:t>‹N›</a:t>
            </a:fld>
            <a:endParaRPr lang="it-IT"/>
          </a:p>
        </p:txBody>
      </p:sp>
    </p:spTree>
    <p:extLst>
      <p:ext uri="{BB962C8B-B14F-4D97-AF65-F5344CB8AC3E}">
        <p14:creationId xmlns:p14="http://schemas.microsoft.com/office/powerpoint/2010/main" val="25037639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49ED4DA-1839-7502-DF16-7DED23D71128}"/>
              </a:ext>
            </a:extLst>
          </p:cNvPr>
          <p:cNvSpPr>
            <a:spLocks noGrp="1"/>
          </p:cNvSpPr>
          <p:nvPr>
            <p:ph type="title"/>
          </p:nvPr>
        </p:nvSpPr>
        <p:spPr/>
        <p:txBody>
          <a:bodyPr/>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E74D6EA7-0C6F-6F0F-F41F-85F6E3E1CFF0}"/>
              </a:ext>
            </a:extLst>
          </p:cNvPr>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03C7E7AD-BEA9-E458-1570-6E8DECBBE7DD}"/>
              </a:ext>
            </a:extLst>
          </p:cNvPr>
          <p:cNvSpPr>
            <a:spLocks noGrp="1"/>
          </p:cNvSpPr>
          <p:nvPr>
            <p:ph type="dt" sz="half" idx="10"/>
          </p:nvPr>
        </p:nvSpPr>
        <p:spPr/>
        <p:txBody>
          <a:bodyPr/>
          <a:lstStyle/>
          <a:p>
            <a:fld id="{6673856F-AD91-4C19-ADB5-E547F1C51BB2}" type="datetimeFigureOut">
              <a:rPr lang="it-IT" smtClean="0"/>
              <a:t>08/11/2025</a:t>
            </a:fld>
            <a:endParaRPr lang="it-IT"/>
          </a:p>
        </p:txBody>
      </p:sp>
      <p:sp>
        <p:nvSpPr>
          <p:cNvPr id="5" name="Segnaposto piè di pagina 4">
            <a:extLst>
              <a:ext uri="{FF2B5EF4-FFF2-40B4-BE49-F238E27FC236}">
                <a16:creationId xmlns:a16="http://schemas.microsoft.com/office/drawing/2014/main" id="{395A9C03-B080-941D-09CF-2EE284BDC27E}"/>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3633D448-8687-CE8E-9A21-AAC8630B1F8A}"/>
              </a:ext>
            </a:extLst>
          </p:cNvPr>
          <p:cNvSpPr>
            <a:spLocks noGrp="1"/>
          </p:cNvSpPr>
          <p:nvPr>
            <p:ph type="sldNum" sz="quarter" idx="12"/>
          </p:nvPr>
        </p:nvSpPr>
        <p:spPr/>
        <p:txBody>
          <a:bodyPr/>
          <a:lstStyle/>
          <a:p>
            <a:fld id="{BF6190BA-3DCE-4038-A621-1364A50B2DF4}" type="slidenum">
              <a:rPr lang="it-IT" smtClean="0"/>
              <a:t>‹N›</a:t>
            </a:fld>
            <a:endParaRPr lang="it-IT"/>
          </a:p>
        </p:txBody>
      </p:sp>
    </p:spTree>
    <p:extLst>
      <p:ext uri="{BB962C8B-B14F-4D97-AF65-F5344CB8AC3E}">
        <p14:creationId xmlns:p14="http://schemas.microsoft.com/office/powerpoint/2010/main" val="1652558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a:extLst>
              <a:ext uri="{FF2B5EF4-FFF2-40B4-BE49-F238E27FC236}">
                <a16:creationId xmlns:a16="http://schemas.microsoft.com/office/drawing/2014/main" id="{BB4E2FFB-8BC0-77C2-898E-A8E615DCEAC2}"/>
              </a:ext>
            </a:extLst>
          </p:cNvPr>
          <p:cNvSpPr>
            <a:spLocks noGrp="1"/>
          </p:cNvSpPr>
          <p:nvPr>
            <p:ph type="title" orient="vert"/>
          </p:nvPr>
        </p:nvSpPr>
        <p:spPr>
          <a:xfrm>
            <a:off x="8724900" y="365125"/>
            <a:ext cx="2628900" cy="5811838"/>
          </a:xfrm>
        </p:spPr>
        <p:txBody>
          <a:bodyPr vert="eaVert"/>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64D6329A-B78D-9B37-A4F1-8CA0115A6264}"/>
              </a:ext>
            </a:extLst>
          </p:cNvPr>
          <p:cNvSpPr>
            <a:spLocks noGrp="1"/>
          </p:cNvSpPr>
          <p:nvPr>
            <p:ph type="body" orient="vert" idx="1"/>
          </p:nvPr>
        </p:nvSpPr>
        <p:spPr>
          <a:xfrm>
            <a:off x="838200" y="365125"/>
            <a:ext cx="7734300" cy="5811838"/>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CE825C15-3477-2244-2B25-B14133C91551}"/>
              </a:ext>
            </a:extLst>
          </p:cNvPr>
          <p:cNvSpPr>
            <a:spLocks noGrp="1"/>
          </p:cNvSpPr>
          <p:nvPr>
            <p:ph type="dt" sz="half" idx="10"/>
          </p:nvPr>
        </p:nvSpPr>
        <p:spPr/>
        <p:txBody>
          <a:bodyPr/>
          <a:lstStyle/>
          <a:p>
            <a:fld id="{6673856F-AD91-4C19-ADB5-E547F1C51BB2}" type="datetimeFigureOut">
              <a:rPr lang="it-IT" smtClean="0"/>
              <a:t>08/11/2025</a:t>
            </a:fld>
            <a:endParaRPr lang="it-IT"/>
          </a:p>
        </p:txBody>
      </p:sp>
      <p:sp>
        <p:nvSpPr>
          <p:cNvPr id="5" name="Segnaposto piè di pagina 4">
            <a:extLst>
              <a:ext uri="{FF2B5EF4-FFF2-40B4-BE49-F238E27FC236}">
                <a16:creationId xmlns:a16="http://schemas.microsoft.com/office/drawing/2014/main" id="{F6D32BB9-23AE-6BA8-FB65-5CE4AB03B07C}"/>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CE749F4E-99ED-D361-F7AF-8174D180AEE5}"/>
              </a:ext>
            </a:extLst>
          </p:cNvPr>
          <p:cNvSpPr>
            <a:spLocks noGrp="1"/>
          </p:cNvSpPr>
          <p:nvPr>
            <p:ph type="sldNum" sz="quarter" idx="12"/>
          </p:nvPr>
        </p:nvSpPr>
        <p:spPr/>
        <p:txBody>
          <a:bodyPr/>
          <a:lstStyle/>
          <a:p>
            <a:fld id="{BF6190BA-3DCE-4038-A621-1364A50B2DF4}" type="slidenum">
              <a:rPr lang="it-IT" smtClean="0"/>
              <a:t>‹N›</a:t>
            </a:fld>
            <a:endParaRPr lang="it-IT"/>
          </a:p>
        </p:txBody>
      </p:sp>
    </p:spTree>
    <p:extLst>
      <p:ext uri="{BB962C8B-B14F-4D97-AF65-F5344CB8AC3E}">
        <p14:creationId xmlns:p14="http://schemas.microsoft.com/office/powerpoint/2010/main" val="476776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a:extLst>
              <a:ext uri="{FF2B5EF4-FFF2-40B4-BE49-F238E27FC236}">
                <a16:creationId xmlns:a16="http://schemas.microsoft.com/office/drawing/2014/main" id="{005314BA-BD7F-0394-9107-323B5832560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17963525-9D76-4E01-2937-17007BB315E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B1984DF1-5438-AD6C-C127-C621003B3BD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73856F-AD91-4C19-ADB5-E547F1C51BB2}" type="datetimeFigureOut">
              <a:rPr lang="it-IT" smtClean="0"/>
              <a:t>08/11/2025</a:t>
            </a:fld>
            <a:endParaRPr lang="it-IT"/>
          </a:p>
        </p:txBody>
      </p:sp>
      <p:sp>
        <p:nvSpPr>
          <p:cNvPr id="5" name="Segnaposto piè di pagina 4">
            <a:extLst>
              <a:ext uri="{FF2B5EF4-FFF2-40B4-BE49-F238E27FC236}">
                <a16:creationId xmlns:a16="http://schemas.microsoft.com/office/drawing/2014/main" id="{31909701-91E1-9E4C-066A-301CE7F427C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a:extLst>
              <a:ext uri="{FF2B5EF4-FFF2-40B4-BE49-F238E27FC236}">
                <a16:creationId xmlns:a16="http://schemas.microsoft.com/office/drawing/2014/main" id="{98D1E47C-B4A6-5951-E6D3-363F55168B1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6190BA-3DCE-4038-A621-1364A50B2DF4}" type="slidenum">
              <a:rPr lang="it-IT" smtClean="0"/>
              <a:t>‹N›</a:t>
            </a:fld>
            <a:endParaRPr lang="it-IT"/>
          </a:p>
        </p:txBody>
      </p:sp>
    </p:spTree>
    <p:extLst>
      <p:ext uri="{BB962C8B-B14F-4D97-AF65-F5344CB8AC3E}">
        <p14:creationId xmlns:p14="http://schemas.microsoft.com/office/powerpoint/2010/main" val="15376324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8" Type="http://schemas.openxmlformats.org/officeDocument/2006/relationships/diagramLayout" Target="../diagrams/layout19.xml"/><Relationship Id="rId3" Type="http://schemas.openxmlformats.org/officeDocument/2006/relationships/diagramLayout" Target="../diagrams/layout18.xml"/><Relationship Id="rId7" Type="http://schemas.openxmlformats.org/officeDocument/2006/relationships/diagramData" Target="../diagrams/data19.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11" Type="http://schemas.microsoft.com/office/2007/relationships/diagramDrawing" Target="../diagrams/drawing19.xml"/><Relationship Id="rId5" Type="http://schemas.openxmlformats.org/officeDocument/2006/relationships/diagramColors" Target="../diagrams/colors18.xml"/><Relationship Id="rId10" Type="http://schemas.openxmlformats.org/officeDocument/2006/relationships/diagramColors" Target="../diagrams/colors19.xml"/><Relationship Id="rId4" Type="http://schemas.openxmlformats.org/officeDocument/2006/relationships/diagramQuickStyle" Target="../diagrams/quickStyle18.xml"/><Relationship Id="rId9" Type="http://schemas.openxmlformats.org/officeDocument/2006/relationships/diagramQuickStyle" Target="../diagrams/quickStyle19.xml"/></Relationships>
</file>

<file path=ppt/slides/_rels/slide70.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71.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7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84.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85.xml.rels><?xml version="1.0" encoding="UTF-8" standalone="yes"?>
<Relationships xmlns="http://schemas.openxmlformats.org/package/2006/relationships"><Relationship Id="rId3" Type="http://schemas.openxmlformats.org/officeDocument/2006/relationships/diagramLayout" Target="../diagrams/layout28.xml"/><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diagramLayout" Target="../diagrams/layout29.xml"/><Relationship Id="rId2" Type="http://schemas.openxmlformats.org/officeDocument/2006/relationships/diagramData" Target="../diagrams/data29.xml"/><Relationship Id="rId1" Type="http://schemas.openxmlformats.org/officeDocument/2006/relationships/slideLayout" Target="../slideLayouts/slideLayout2.xml"/><Relationship Id="rId6" Type="http://schemas.microsoft.com/office/2007/relationships/diagramDrawing" Target="../diagrams/drawing29.xml"/><Relationship Id="rId5" Type="http://schemas.openxmlformats.org/officeDocument/2006/relationships/diagramColors" Target="../diagrams/colors29.xml"/><Relationship Id="rId4" Type="http://schemas.openxmlformats.org/officeDocument/2006/relationships/diagramQuickStyle" Target="../diagrams/quickStyle29.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82B8252-F90A-1DC2-DF65-B76E6A618C31}"/>
              </a:ext>
            </a:extLst>
          </p:cNvPr>
          <p:cNvSpPr>
            <a:spLocks noGrp="1"/>
          </p:cNvSpPr>
          <p:nvPr>
            <p:ph type="ctrTitle"/>
          </p:nvPr>
        </p:nvSpPr>
        <p:spPr>
          <a:xfrm>
            <a:off x="421340" y="2607953"/>
            <a:ext cx="7433385" cy="1041340"/>
          </a:xfrm>
        </p:spPr>
        <p:txBody>
          <a:bodyPr>
            <a:noAutofit/>
          </a:bodyPr>
          <a:lstStyle/>
          <a:p>
            <a:r>
              <a:rPr lang="it-IT" sz="1800" b="1" i="1" dirty="0">
                <a:latin typeface="+mn-lt"/>
              </a:rPr>
              <a:t>Percorsi di specializzazione per le attività di sostegno agli alunni con disabilità relativo all'</a:t>
            </a:r>
            <a:r>
              <a:rPr lang="it-IT" sz="1800" b="1" i="1" dirty="0" err="1">
                <a:latin typeface="+mn-lt"/>
              </a:rPr>
              <a:t>a.a</a:t>
            </a:r>
            <a:r>
              <a:rPr lang="it-IT" sz="1800" b="1" i="1" dirty="0">
                <a:latin typeface="+mn-lt"/>
              </a:rPr>
              <a:t>. 2024/2025 - X Ciclo </a:t>
            </a:r>
            <a:br>
              <a:rPr lang="it-IT" sz="1800" b="1" i="1" dirty="0">
                <a:latin typeface="+mn-lt"/>
              </a:rPr>
            </a:br>
            <a:r>
              <a:rPr lang="it-IT" sz="1800" b="1" i="1" dirty="0">
                <a:latin typeface="+mn-lt"/>
              </a:rPr>
              <a:t>idonei cicli precedenti</a:t>
            </a:r>
          </a:p>
        </p:txBody>
      </p:sp>
      <p:sp>
        <p:nvSpPr>
          <p:cNvPr id="3" name="Sottotitolo 2">
            <a:extLst>
              <a:ext uri="{FF2B5EF4-FFF2-40B4-BE49-F238E27FC236}">
                <a16:creationId xmlns:a16="http://schemas.microsoft.com/office/drawing/2014/main" id="{0E93C320-5879-3523-1322-2394F8740781}"/>
              </a:ext>
            </a:extLst>
          </p:cNvPr>
          <p:cNvSpPr>
            <a:spLocks noGrp="1"/>
          </p:cNvSpPr>
          <p:nvPr>
            <p:ph type="subTitle" idx="1"/>
          </p:nvPr>
        </p:nvSpPr>
        <p:spPr>
          <a:xfrm>
            <a:off x="181100" y="4173586"/>
            <a:ext cx="7983940" cy="1465096"/>
          </a:xfrm>
        </p:spPr>
        <p:txBody>
          <a:bodyPr>
            <a:normAutofit/>
          </a:bodyPr>
          <a:lstStyle/>
          <a:p>
            <a:r>
              <a:rPr lang="it-IT" sz="2800" b="1" i="1" dirty="0">
                <a:latin typeface="Book Antiqua" panose="02040602050305030304" pitchFamily="18" charset="0"/>
              </a:rPr>
              <a:t>Legislazione primaria e secondaria </a:t>
            </a:r>
            <a:br>
              <a:rPr lang="it-IT" sz="2800" b="1" i="1" dirty="0">
                <a:latin typeface="Book Antiqua" panose="02040602050305030304" pitchFamily="18" charset="0"/>
              </a:rPr>
            </a:br>
            <a:r>
              <a:rPr lang="it-IT" sz="2800" b="1" i="1" dirty="0">
                <a:latin typeface="Book Antiqua" panose="02040602050305030304" pitchFamily="18" charset="0"/>
              </a:rPr>
              <a:t>riferita all’integrazione scolastica</a:t>
            </a:r>
            <a:endParaRPr lang="it-IT" sz="2800" dirty="0">
              <a:latin typeface="Book Antiqua" panose="02040602050305030304" pitchFamily="18" charset="0"/>
            </a:endParaRPr>
          </a:p>
        </p:txBody>
      </p:sp>
      <p:sp>
        <p:nvSpPr>
          <p:cNvPr id="5" name="Sottotitolo 2">
            <a:extLst>
              <a:ext uri="{FF2B5EF4-FFF2-40B4-BE49-F238E27FC236}">
                <a16:creationId xmlns:a16="http://schemas.microsoft.com/office/drawing/2014/main" id="{9BBB8A32-A04B-FE4B-BF02-CE2CF9088413}"/>
              </a:ext>
            </a:extLst>
          </p:cNvPr>
          <p:cNvSpPr txBox="1">
            <a:spLocks/>
          </p:cNvSpPr>
          <p:nvPr/>
        </p:nvSpPr>
        <p:spPr>
          <a:xfrm>
            <a:off x="-398930" y="5638682"/>
            <a:ext cx="9144000" cy="1201207"/>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it-IT" sz="2600" b="1" dirty="0">
                <a:latin typeface="Book Antiqua" panose="02040602050305030304" pitchFamily="18" charset="0"/>
              </a:rPr>
              <a:t>Davide Gambetta</a:t>
            </a:r>
            <a:endParaRPr lang="it-IT" sz="2600" dirty="0">
              <a:latin typeface="Book Antiqua" panose="02040602050305030304" pitchFamily="18" charset="0"/>
            </a:endParaRPr>
          </a:p>
        </p:txBody>
      </p:sp>
      <p:sp>
        <p:nvSpPr>
          <p:cNvPr id="13" name="Rettangolo 12">
            <a:extLst>
              <a:ext uri="{FF2B5EF4-FFF2-40B4-BE49-F238E27FC236}">
                <a16:creationId xmlns:a16="http://schemas.microsoft.com/office/drawing/2014/main" id="{A77E0534-8031-F180-BFC4-365D550C0763}"/>
              </a:ext>
            </a:extLst>
          </p:cNvPr>
          <p:cNvSpPr/>
          <p:nvPr/>
        </p:nvSpPr>
        <p:spPr>
          <a:xfrm>
            <a:off x="8263307" y="0"/>
            <a:ext cx="3935506" cy="6839889"/>
          </a:xfrm>
          <a:prstGeom prst="rect">
            <a:avLst/>
          </a:prstGeom>
          <a:solidFill>
            <a:srgbClr val="002060"/>
          </a:solidFill>
          <a:ln>
            <a:solidFill>
              <a:srgbClr val="00B050"/>
            </a:solid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it-IT" dirty="0"/>
          </a:p>
        </p:txBody>
      </p:sp>
      <p:sp>
        <p:nvSpPr>
          <p:cNvPr id="15" name="CasellaDiTesto 14">
            <a:extLst>
              <a:ext uri="{FF2B5EF4-FFF2-40B4-BE49-F238E27FC236}">
                <a16:creationId xmlns:a16="http://schemas.microsoft.com/office/drawing/2014/main" id="{4C73DD84-B709-45C0-8032-FF65ECEB97F0}"/>
              </a:ext>
            </a:extLst>
          </p:cNvPr>
          <p:cNvSpPr txBox="1"/>
          <p:nvPr/>
        </p:nvSpPr>
        <p:spPr>
          <a:xfrm>
            <a:off x="9067798" y="422677"/>
            <a:ext cx="2415989" cy="523220"/>
          </a:xfrm>
          <a:prstGeom prst="rect">
            <a:avLst/>
          </a:prstGeom>
          <a:noFill/>
        </p:spPr>
        <p:txBody>
          <a:bodyPr wrap="square">
            <a:spAutoFit/>
          </a:bodyPr>
          <a:lstStyle/>
          <a:p>
            <a:pPr algn="ctr"/>
            <a:r>
              <a:rPr lang="it-IT" sz="2800" b="1" i="1">
                <a:solidFill>
                  <a:schemeClr val="bg1"/>
                </a:solidFill>
                <a:latin typeface="Book Antiqua" panose="02040602050305030304" pitchFamily="18" charset="0"/>
              </a:rPr>
              <a:t>Modulo</a:t>
            </a:r>
            <a:endParaRPr lang="it-IT" sz="2400" dirty="0">
              <a:solidFill>
                <a:schemeClr val="bg1"/>
              </a:solidFill>
            </a:endParaRPr>
          </a:p>
        </p:txBody>
      </p:sp>
      <p:sp>
        <p:nvSpPr>
          <p:cNvPr id="16" name="CasellaDiTesto 15">
            <a:extLst>
              <a:ext uri="{FF2B5EF4-FFF2-40B4-BE49-F238E27FC236}">
                <a16:creationId xmlns:a16="http://schemas.microsoft.com/office/drawing/2014/main" id="{4FB51691-9417-7D65-7B3A-5A6891AA8C0B}"/>
              </a:ext>
            </a:extLst>
          </p:cNvPr>
          <p:cNvSpPr txBox="1"/>
          <p:nvPr/>
        </p:nvSpPr>
        <p:spPr>
          <a:xfrm>
            <a:off x="9067798" y="1003487"/>
            <a:ext cx="2415989" cy="3170099"/>
          </a:xfrm>
          <a:prstGeom prst="rect">
            <a:avLst/>
          </a:prstGeom>
          <a:noFill/>
        </p:spPr>
        <p:txBody>
          <a:bodyPr wrap="square">
            <a:spAutoFit/>
          </a:bodyPr>
          <a:lstStyle/>
          <a:p>
            <a:pPr algn="ctr"/>
            <a:r>
              <a:rPr lang="it-IT" sz="20000" b="1" dirty="0">
                <a:solidFill>
                  <a:schemeClr val="bg1"/>
                </a:solidFill>
                <a:effectLst>
                  <a:outerShdw blurRad="38100" dist="38100" dir="2700000" algn="tl">
                    <a:srgbClr val="000000">
                      <a:alpha val="43137"/>
                    </a:srgbClr>
                  </a:outerShdw>
                </a:effectLst>
                <a:latin typeface="Book Antiqua" panose="02040602050305030304" pitchFamily="18" charset="0"/>
              </a:rPr>
              <a:t>A</a:t>
            </a:r>
            <a:endParaRPr lang="it-IT" sz="20000" dirty="0">
              <a:solidFill>
                <a:schemeClr val="bg1"/>
              </a:solidFill>
              <a:effectLst>
                <a:outerShdw blurRad="38100" dist="38100" dir="2700000" algn="tl">
                  <a:srgbClr val="000000">
                    <a:alpha val="43137"/>
                  </a:srgbClr>
                </a:outerShdw>
              </a:effectLst>
            </a:endParaRPr>
          </a:p>
        </p:txBody>
      </p:sp>
      <p:sp>
        <p:nvSpPr>
          <p:cNvPr id="17" name="CasellaDiTesto 16">
            <a:extLst>
              <a:ext uri="{FF2B5EF4-FFF2-40B4-BE49-F238E27FC236}">
                <a16:creationId xmlns:a16="http://schemas.microsoft.com/office/drawing/2014/main" id="{3BABF1C8-7440-0D21-04BE-EFB906C28661}"/>
              </a:ext>
            </a:extLst>
          </p:cNvPr>
          <p:cNvSpPr txBox="1"/>
          <p:nvPr/>
        </p:nvSpPr>
        <p:spPr>
          <a:xfrm>
            <a:off x="8618354" y="4098206"/>
            <a:ext cx="3392546" cy="1569660"/>
          </a:xfrm>
          <a:prstGeom prst="rect">
            <a:avLst/>
          </a:prstGeom>
          <a:noFill/>
        </p:spPr>
        <p:txBody>
          <a:bodyPr wrap="square">
            <a:spAutoFit/>
          </a:bodyPr>
          <a:lstStyle/>
          <a:p>
            <a:pPr algn="ctr"/>
            <a:r>
              <a:rPr lang="it-IT" sz="2400" b="1" i="1" dirty="0">
                <a:solidFill>
                  <a:schemeClr val="bg1"/>
                </a:solidFill>
                <a:latin typeface="Book Antiqua" panose="02040602050305030304" pitchFamily="18" charset="0"/>
              </a:rPr>
              <a:t>Premesse fondamentali, norme costituzionali e lessico minimo della materia</a:t>
            </a:r>
            <a:endParaRPr lang="it-IT" sz="2000" dirty="0">
              <a:solidFill>
                <a:schemeClr val="bg1"/>
              </a:solidFill>
            </a:endParaRPr>
          </a:p>
        </p:txBody>
      </p:sp>
      <p:pic>
        <p:nvPicPr>
          <p:cNvPr id="6" name="Immagine 5">
            <a:extLst>
              <a:ext uri="{FF2B5EF4-FFF2-40B4-BE49-F238E27FC236}">
                <a16:creationId xmlns:a16="http://schemas.microsoft.com/office/drawing/2014/main" id="{8ED1974F-B77B-2745-F634-9E6B1F703795}"/>
              </a:ext>
            </a:extLst>
          </p:cNvPr>
          <p:cNvPicPr>
            <a:picLocks noChangeAspect="1"/>
          </p:cNvPicPr>
          <p:nvPr/>
        </p:nvPicPr>
        <p:blipFill>
          <a:blip r:embed="rId2"/>
          <a:stretch>
            <a:fillRect/>
          </a:stretch>
        </p:blipFill>
        <p:spPr>
          <a:xfrm>
            <a:off x="1306286" y="625221"/>
            <a:ext cx="5895703" cy="1963315"/>
          </a:xfrm>
          <a:prstGeom prst="rect">
            <a:avLst/>
          </a:prstGeom>
        </p:spPr>
      </p:pic>
    </p:spTree>
    <p:extLst>
      <p:ext uri="{BB962C8B-B14F-4D97-AF65-F5344CB8AC3E}">
        <p14:creationId xmlns:p14="http://schemas.microsoft.com/office/powerpoint/2010/main" val="12554528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DBC8166-481C-4473-95F5-9A5B9073B7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Freeform: Shape 10">
            <a:extLst>
              <a:ext uri="{FF2B5EF4-FFF2-40B4-BE49-F238E27FC236}">
                <a16:creationId xmlns:a16="http://schemas.microsoft.com/office/drawing/2014/main" id="{A5A5CE6E-90AF-4D43-A014-1F9EC83EB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512467" cy="6858000"/>
          </a:xfrm>
          <a:custGeom>
            <a:avLst/>
            <a:gdLst>
              <a:gd name="connsiteX0" fmla="*/ 0 w 4512467"/>
              <a:gd name="connsiteY0" fmla="*/ 0 h 6858000"/>
              <a:gd name="connsiteX1" fmla="*/ 2579526 w 4512467"/>
              <a:gd name="connsiteY1" fmla="*/ 0 h 6858000"/>
              <a:gd name="connsiteX2" fmla="*/ 2583267 w 4512467"/>
              <a:gd name="connsiteY2" fmla="*/ 2151 h 6858000"/>
              <a:gd name="connsiteX3" fmla="*/ 4512467 w 4512467"/>
              <a:gd name="connsiteY3" fmla="*/ 3429000 h 6858000"/>
              <a:gd name="connsiteX4" fmla="*/ 2583267 w 4512467"/>
              <a:gd name="connsiteY4" fmla="*/ 6855849 h 6858000"/>
              <a:gd name="connsiteX5" fmla="*/ 2579526 w 4512467"/>
              <a:gd name="connsiteY5" fmla="*/ 6858000 h 6858000"/>
              <a:gd name="connsiteX6" fmla="*/ 0 w 451246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12467" h="6858000">
                <a:moveTo>
                  <a:pt x="0" y="0"/>
                </a:moveTo>
                <a:lnTo>
                  <a:pt x="2579526" y="0"/>
                </a:lnTo>
                <a:lnTo>
                  <a:pt x="2583267" y="2151"/>
                </a:lnTo>
                <a:cubicBezTo>
                  <a:pt x="3739868" y="704919"/>
                  <a:pt x="4512467" y="1976735"/>
                  <a:pt x="4512467" y="3429000"/>
                </a:cubicBezTo>
                <a:cubicBezTo>
                  <a:pt x="4512467" y="4881266"/>
                  <a:pt x="3739868" y="6153081"/>
                  <a:pt x="2583267" y="6855849"/>
                </a:cubicBezTo>
                <a:lnTo>
                  <a:pt x="2579526"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olo 1">
            <a:extLst>
              <a:ext uri="{FF2B5EF4-FFF2-40B4-BE49-F238E27FC236}">
                <a16:creationId xmlns:a16="http://schemas.microsoft.com/office/drawing/2014/main" id="{9849C1AF-628F-D04D-40DC-470C5112C37B}"/>
              </a:ext>
            </a:extLst>
          </p:cNvPr>
          <p:cNvSpPr>
            <a:spLocks noGrp="1"/>
          </p:cNvSpPr>
          <p:nvPr>
            <p:ph type="title"/>
          </p:nvPr>
        </p:nvSpPr>
        <p:spPr>
          <a:xfrm>
            <a:off x="838200" y="643467"/>
            <a:ext cx="2951205" cy="5571066"/>
          </a:xfrm>
        </p:spPr>
        <p:txBody>
          <a:bodyPr>
            <a:normAutofit/>
          </a:bodyPr>
          <a:lstStyle/>
          <a:p>
            <a:r>
              <a:rPr lang="it-IT">
                <a:solidFill>
                  <a:srgbClr val="FFFFFF"/>
                </a:solidFill>
              </a:rPr>
              <a:t>Perché studiare il diritto?</a:t>
            </a:r>
          </a:p>
        </p:txBody>
      </p:sp>
      <p:graphicFrame>
        <p:nvGraphicFramePr>
          <p:cNvPr id="5" name="Segnaposto contenuto 2">
            <a:extLst>
              <a:ext uri="{FF2B5EF4-FFF2-40B4-BE49-F238E27FC236}">
                <a16:creationId xmlns:a16="http://schemas.microsoft.com/office/drawing/2014/main" id="{53E92D5F-0E94-6F6B-F720-1AB9548F76B8}"/>
              </a:ext>
            </a:extLst>
          </p:cNvPr>
          <p:cNvGraphicFramePr>
            <a:graphicFrameLocks noGrp="1"/>
          </p:cNvGraphicFramePr>
          <p:nvPr>
            <p:ph idx="1"/>
          </p:nvPr>
        </p:nvGraphicFramePr>
        <p:xfrm>
          <a:off x="5207640" y="643466"/>
          <a:ext cx="6291714" cy="55307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562794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3E3D158-7E3E-5A0C-6462-7655DF74DDF5}"/>
              </a:ext>
            </a:extLst>
          </p:cNvPr>
          <p:cNvSpPr>
            <a:spLocks noGrp="1"/>
          </p:cNvSpPr>
          <p:nvPr>
            <p:ph type="title"/>
          </p:nvPr>
        </p:nvSpPr>
        <p:spPr>
          <a:xfrm>
            <a:off x="838200" y="119592"/>
            <a:ext cx="10515600" cy="1325563"/>
          </a:xfrm>
        </p:spPr>
        <p:txBody>
          <a:bodyPr/>
          <a:lstStyle/>
          <a:p>
            <a:r>
              <a:rPr lang="it-IT" dirty="0"/>
              <a:t>L’esigenza giuridica</a:t>
            </a:r>
          </a:p>
        </p:txBody>
      </p:sp>
      <p:graphicFrame>
        <p:nvGraphicFramePr>
          <p:cNvPr id="4" name="Segnaposto contenuto 3">
            <a:extLst>
              <a:ext uri="{FF2B5EF4-FFF2-40B4-BE49-F238E27FC236}">
                <a16:creationId xmlns:a16="http://schemas.microsoft.com/office/drawing/2014/main" id="{DDAF2FF4-7C1C-C412-9F1A-D99E88342ABB}"/>
              </a:ext>
            </a:extLst>
          </p:cNvPr>
          <p:cNvGraphicFramePr>
            <a:graphicFrameLocks noGrp="1"/>
          </p:cNvGraphicFramePr>
          <p:nvPr>
            <p:ph idx="1"/>
          </p:nvPr>
        </p:nvGraphicFramePr>
        <p:xfrm>
          <a:off x="838200" y="1177511"/>
          <a:ext cx="10515600" cy="18281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ttangolo 2">
            <a:extLst>
              <a:ext uri="{FF2B5EF4-FFF2-40B4-BE49-F238E27FC236}">
                <a16:creationId xmlns:a16="http://schemas.microsoft.com/office/drawing/2014/main" id="{5F5B9589-42E4-3C80-319E-C0DAFED29CEE}"/>
              </a:ext>
            </a:extLst>
          </p:cNvPr>
          <p:cNvSpPr/>
          <p:nvPr/>
        </p:nvSpPr>
        <p:spPr>
          <a:xfrm>
            <a:off x="1015999" y="3269191"/>
            <a:ext cx="1879601" cy="281243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2000" b="0" i="0" u="none" strike="noStrike" kern="1200" cap="none" spc="0" normalizeH="0" baseline="0" noProof="0" dirty="0">
                <a:ln>
                  <a:noFill/>
                </a:ln>
                <a:solidFill>
                  <a:prstClr val="white"/>
                </a:solidFill>
                <a:effectLst/>
                <a:uLnTx/>
                <a:uFillTx/>
                <a:latin typeface="Calibri" panose="020F0502020204030204"/>
                <a:ea typeface="+mn-ea"/>
                <a:cs typeface="+mn-cs"/>
              </a:rPr>
              <a:t>Prevaricazione basata sulla forza (</a:t>
            </a:r>
            <a:r>
              <a:rPr kumimoji="0" lang="it-IT" sz="2000" b="0" i="1" u="none" strike="noStrike" kern="1200" cap="none" spc="0" normalizeH="0" baseline="0" noProof="0" dirty="0">
                <a:ln>
                  <a:noFill/>
                </a:ln>
                <a:solidFill>
                  <a:prstClr val="white"/>
                </a:solidFill>
                <a:effectLst/>
                <a:uLnTx/>
                <a:uFillTx/>
                <a:latin typeface="Calibri" panose="020F0502020204030204"/>
                <a:ea typeface="+mn-ea"/>
                <a:cs typeface="+mn-cs"/>
              </a:rPr>
              <a:t>homo </a:t>
            </a:r>
            <a:r>
              <a:rPr kumimoji="0" lang="it-IT" sz="2000" b="0" i="1" u="none" strike="noStrike" kern="1200" cap="none" spc="0" normalizeH="0" baseline="0" noProof="0" dirty="0" err="1">
                <a:ln>
                  <a:noFill/>
                </a:ln>
                <a:solidFill>
                  <a:prstClr val="white"/>
                </a:solidFill>
                <a:effectLst/>
                <a:uLnTx/>
                <a:uFillTx/>
                <a:latin typeface="Calibri" panose="020F0502020204030204"/>
                <a:ea typeface="+mn-ea"/>
                <a:cs typeface="+mn-cs"/>
              </a:rPr>
              <a:t>homini</a:t>
            </a:r>
            <a:r>
              <a:rPr kumimoji="0" lang="it-IT" sz="2000" b="0" i="1" u="none" strike="noStrike" kern="1200" cap="none" spc="0" normalizeH="0" baseline="0" noProof="0" dirty="0">
                <a:ln>
                  <a:noFill/>
                </a:ln>
                <a:solidFill>
                  <a:prstClr val="white"/>
                </a:solidFill>
                <a:effectLst/>
                <a:uLnTx/>
                <a:uFillTx/>
                <a:latin typeface="Calibri" panose="020F0502020204030204"/>
                <a:ea typeface="+mn-ea"/>
                <a:cs typeface="+mn-cs"/>
              </a:rPr>
              <a:t> lupus</a:t>
            </a:r>
            <a:r>
              <a:rPr kumimoji="0" lang="it-IT" sz="2000" b="0" i="0" u="none" strike="noStrike" kern="1200" cap="none" spc="0" normalizeH="0" baseline="0" noProof="0" dirty="0">
                <a:ln>
                  <a:noFill/>
                </a:ln>
                <a:solidFill>
                  <a:prstClr val="white"/>
                </a:solidFill>
                <a:effectLst/>
                <a:uLnTx/>
                <a:uFillTx/>
                <a:latin typeface="Calibri" panose="020F0502020204030204"/>
                <a:ea typeface="+mn-ea"/>
                <a:cs typeface="+mn-cs"/>
              </a:rPr>
              <a:t>, Hobbes)</a:t>
            </a:r>
          </a:p>
        </p:txBody>
      </p:sp>
      <p:sp>
        <p:nvSpPr>
          <p:cNvPr id="8" name="Rettangolo 7">
            <a:extLst>
              <a:ext uri="{FF2B5EF4-FFF2-40B4-BE49-F238E27FC236}">
                <a16:creationId xmlns:a16="http://schemas.microsoft.com/office/drawing/2014/main" id="{9804B17F-7B67-E9D1-0178-AE03C33A836F}"/>
              </a:ext>
            </a:extLst>
          </p:cNvPr>
          <p:cNvSpPr/>
          <p:nvPr/>
        </p:nvSpPr>
        <p:spPr>
          <a:xfrm>
            <a:off x="3445933" y="3269193"/>
            <a:ext cx="2092225" cy="2812430"/>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prstClr val="white"/>
                </a:solidFill>
                <a:effectLst/>
                <a:uLnTx/>
                <a:uFillTx/>
                <a:latin typeface="Calibri" panose="020F0502020204030204"/>
                <a:ea typeface="+mn-ea"/>
                <a:cs typeface="+mn-cs"/>
              </a:rPr>
              <a:t>Accordo per limitare la propria libertà in modo da contemperarla armonicamente con quella degli altri, affidando non alla forza ma a principi e regole la disciplina sociale per garantire la convivenza pacifica. </a:t>
            </a:r>
          </a:p>
        </p:txBody>
      </p:sp>
      <p:sp>
        <p:nvSpPr>
          <p:cNvPr id="9" name="Rettangolo 8">
            <a:extLst>
              <a:ext uri="{FF2B5EF4-FFF2-40B4-BE49-F238E27FC236}">
                <a16:creationId xmlns:a16="http://schemas.microsoft.com/office/drawing/2014/main" id="{4A725E38-8987-1EAB-952F-21CB0D83B736}"/>
              </a:ext>
            </a:extLst>
          </p:cNvPr>
          <p:cNvSpPr/>
          <p:nvPr/>
        </p:nvSpPr>
        <p:spPr>
          <a:xfrm>
            <a:off x="5947993" y="3269194"/>
            <a:ext cx="1879601" cy="2812429"/>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0" i="0" u="none" strike="noStrike" kern="1200" cap="none" spc="0" normalizeH="0" baseline="0" noProof="0" dirty="0">
                <a:ln>
                  <a:noFill/>
                </a:ln>
                <a:solidFill>
                  <a:prstClr val="white"/>
                </a:solidFill>
                <a:effectLst/>
                <a:uLnTx/>
                <a:uFillTx/>
                <a:latin typeface="Calibri" panose="020F0502020204030204"/>
                <a:ea typeface="+mn-ea"/>
                <a:cs typeface="+mn-cs"/>
              </a:rPr>
              <a:t>Norme per regolare il modo in cui i diritti e le libertà si esprimono. Garantiscono la pace e stabiliscono quali diritti devono essere protetti e rispettati. </a:t>
            </a:r>
            <a:r>
              <a:rPr kumimoji="0" lang="it-IT" sz="1400" b="0" i="1" u="none" strike="noStrike" kern="1200" cap="none" spc="0" normalizeH="0" baseline="0" noProof="0" dirty="0">
                <a:ln>
                  <a:noFill/>
                </a:ln>
                <a:solidFill>
                  <a:prstClr val="white"/>
                </a:solidFill>
                <a:effectLst/>
                <a:uLnTx/>
                <a:uFillTx/>
                <a:latin typeface="Calibri" panose="020F0502020204030204"/>
                <a:ea typeface="+mn-ea"/>
                <a:cs typeface="+mn-cs"/>
              </a:rPr>
              <a:t>Omnia servi </a:t>
            </a:r>
            <a:r>
              <a:rPr kumimoji="0" lang="it-IT" sz="1400" b="0" i="1" u="none" strike="noStrike" kern="1200" cap="none" spc="0" normalizeH="0" baseline="0" noProof="0" dirty="0" err="1">
                <a:ln>
                  <a:noFill/>
                </a:ln>
                <a:solidFill>
                  <a:prstClr val="white"/>
                </a:solidFill>
                <a:effectLst/>
                <a:uLnTx/>
                <a:uFillTx/>
                <a:latin typeface="Calibri" panose="020F0502020204030204"/>
                <a:ea typeface="+mn-ea"/>
                <a:cs typeface="+mn-cs"/>
              </a:rPr>
              <a:t>legum</a:t>
            </a:r>
            <a:r>
              <a:rPr kumimoji="0" lang="it-IT" sz="1400" b="0" i="1" u="none" strike="noStrike" kern="1200" cap="none" spc="0" normalizeH="0" baseline="0" noProof="0" dirty="0">
                <a:ln>
                  <a:noFill/>
                </a:ln>
                <a:solidFill>
                  <a:prstClr val="white"/>
                </a:solidFill>
                <a:effectLst/>
                <a:uLnTx/>
                <a:uFillTx/>
                <a:latin typeface="Calibri" panose="020F0502020204030204"/>
                <a:ea typeface="+mn-ea"/>
                <a:cs typeface="+mn-cs"/>
              </a:rPr>
              <a:t> </a:t>
            </a:r>
            <a:r>
              <a:rPr kumimoji="0" lang="it-IT" sz="1400" b="0" i="1" u="none" strike="noStrike" kern="1200" cap="none" spc="0" normalizeH="0" baseline="0" noProof="0" dirty="0" err="1">
                <a:ln>
                  <a:noFill/>
                </a:ln>
                <a:solidFill>
                  <a:prstClr val="white"/>
                </a:solidFill>
                <a:effectLst/>
                <a:uLnTx/>
                <a:uFillTx/>
                <a:latin typeface="Calibri" panose="020F0502020204030204"/>
                <a:ea typeface="+mn-ea"/>
                <a:cs typeface="+mn-cs"/>
              </a:rPr>
              <a:t>sumus</a:t>
            </a:r>
            <a:r>
              <a:rPr kumimoji="0" lang="it-IT" sz="1400" b="0" i="1" u="none" strike="noStrike" kern="1200" cap="none" spc="0" normalizeH="0" baseline="0" noProof="0" dirty="0">
                <a:ln>
                  <a:noFill/>
                </a:ln>
                <a:solidFill>
                  <a:prstClr val="white"/>
                </a:solidFill>
                <a:effectLst/>
                <a:uLnTx/>
                <a:uFillTx/>
                <a:latin typeface="Calibri" panose="020F0502020204030204"/>
                <a:ea typeface="+mn-ea"/>
                <a:cs typeface="+mn-cs"/>
              </a:rPr>
              <a:t> ut liberi esse </a:t>
            </a:r>
            <a:r>
              <a:rPr kumimoji="0" lang="it-IT" sz="1400" b="0" i="1" u="none" strike="noStrike" kern="1200" cap="none" spc="0" normalizeH="0" baseline="0" noProof="0" dirty="0" err="1">
                <a:ln>
                  <a:noFill/>
                </a:ln>
                <a:solidFill>
                  <a:prstClr val="white"/>
                </a:solidFill>
                <a:effectLst/>
                <a:uLnTx/>
                <a:uFillTx/>
                <a:latin typeface="Calibri" panose="020F0502020204030204"/>
                <a:ea typeface="+mn-ea"/>
                <a:cs typeface="+mn-cs"/>
              </a:rPr>
              <a:t>possimus</a:t>
            </a:r>
            <a:endParaRPr kumimoji="0" lang="it-IT" sz="1400" b="0" i="1"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 name="Rettangolo 12">
            <a:extLst>
              <a:ext uri="{FF2B5EF4-FFF2-40B4-BE49-F238E27FC236}">
                <a16:creationId xmlns:a16="http://schemas.microsoft.com/office/drawing/2014/main" id="{B0BC1D45-72AA-D993-AF13-098292FF1A1A}"/>
              </a:ext>
            </a:extLst>
          </p:cNvPr>
          <p:cNvSpPr/>
          <p:nvPr/>
        </p:nvSpPr>
        <p:spPr>
          <a:xfrm>
            <a:off x="8365067" y="3269193"/>
            <a:ext cx="1879601" cy="2812428"/>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Evoluzione del patto sociale in una forma strutturata che garantisce la dignità degli individui e il rispetto dei loro diritti fondamentali.</a:t>
            </a:r>
            <a:endParaRPr kumimoji="0" lang="it-IT" sz="1800" b="0" i="1"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199099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olo 1">
            <a:extLst>
              <a:ext uri="{FF2B5EF4-FFF2-40B4-BE49-F238E27FC236}">
                <a16:creationId xmlns:a16="http://schemas.microsoft.com/office/drawing/2014/main" id="{1EF660C0-8D99-2ACB-F72B-E2B90396CF05}"/>
              </a:ext>
            </a:extLst>
          </p:cNvPr>
          <p:cNvSpPr>
            <a:spLocks noGrp="1"/>
          </p:cNvSpPr>
          <p:nvPr>
            <p:ph type="title"/>
          </p:nvPr>
        </p:nvSpPr>
        <p:spPr>
          <a:xfrm>
            <a:off x="466722" y="586855"/>
            <a:ext cx="3201366" cy="3387497"/>
          </a:xfrm>
        </p:spPr>
        <p:txBody>
          <a:bodyPr anchor="b">
            <a:normAutofit/>
          </a:bodyPr>
          <a:lstStyle/>
          <a:p>
            <a:pPr algn="r"/>
            <a:r>
              <a:rPr lang="it-IT" sz="4000">
                <a:solidFill>
                  <a:srgbClr val="FFFFFF"/>
                </a:solidFill>
              </a:rPr>
              <a:t>L’ordinamento</a:t>
            </a:r>
          </a:p>
        </p:txBody>
      </p:sp>
      <p:sp>
        <p:nvSpPr>
          <p:cNvPr id="3" name="Segnaposto contenuto 2">
            <a:extLst>
              <a:ext uri="{FF2B5EF4-FFF2-40B4-BE49-F238E27FC236}">
                <a16:creationId xmlns:a16="http://schemas.microsoft.com/office/drawing/2014/main" id="{ED9E607E-BC32-04DA-B5A2-B9BA1257AC2D}"/>
              </a:ext>
            </a:extLst>
          </p:cNvPr>
          <p:cNvSpPr>
            <a:spLocks noGrp="1"/>
          </p:cNvSpPr>
          <p:nvPr>
            <p:ph idx="1"/>
          </p:nvPr>
        </p:nvSpPr>
        <p:spPr>
          <a:xfrm>
            <a:off x="4810259" y="649480"/>
            <a:ext cx="6555347" cy="5546047"/>
          </a:xfrm>
        </p:spPr>
        <p:txBody>
          <a:bodyPr anchor="ctr">
            <a:normAutofit/>
          </a:bodyPr>
          <a:lstStyle/>
          <a:p>
            <a:pPr marL="0" indent="0" algn="l">
              <a:buNone/>
            </a:pPr>
            <a:r>
              <a:rPr lang="it-IT" sz="2400" b="0" i="0" u="none" strike="noStrike" baseline="0" dirty="0">
                <a:latin typeface="CIDFont+F2"/>
              </a:rPr>
              <a:t>Il diritto nasce come fenomeno sociale spontaneo per regolare la convivenza umana. </a:t>
            </a:r>
          </a:p>
          <a:p>
            <a:pPr marL="0" indent="0" algn="l">
              <a:buNone/>
            </a:pPr>
            <a:r>
              <a:rPr lang="it-IT" sz="3200" b="1" i="0" u="none" strike="noStrike" baseline="0" dirty="0">
                <a:solidFill>
                  <a:srgbClr val="7030A0"/>
                </a:solidFill>
                <a:latin typeface="CIDFont+F6"/>
              </a:rPr>
              <a:t>UBI SOCIETAS, IBI IUS (Santi Romano)</a:t>
            </a:r>
            <a:endParaRPr lang="it-IT" sz="3200" b="1" dirty="0">
              <a:solidFill>
                <a:srgbClr val="7030A0"/>
              </a:solidFill>
              <a:latin typeface="CIDFont+F2"/>
            </a:endParaRPr>
          </a:p>
          <a:p>
            <a:pPr marL="0" indent="0" algn="l">
              <a:buNone/>
            </a:pPr>
            <a:endParaRPr lang="it-IT" sz="2400" b="0" i="0" u="none" strike="noStrike" baseline="0" dirty="0">
              <a:latin typeface="CIDFont+F2"/>
            </a:endParaRPr>
          </a:p>
          <a:p>
            <a:pPr marL="0" indent="0" algn="l">
              <a:buNone/>
            </a:pPr>
            <a:r>
              <a:rPr lang="it-IT" sz="2400" b="1" i="0" u="none" strike="noStrike" baseline="0" dirty="0">
                <a:latin typeface="CIDFont+F2"/>
              </a:rPr>
              <a:t>L’</a:t>
            </a:r>
            <a:r>
              <a:rPr lang="it-IT" sz="2400" b="1" dirty="0">
                <a:latin typeface="CIDFont+F2"/>
              </a:rPr>
              <a:t>ORDINAMENTO</a:t>
            </a:r>
            <a:r>
              <a:rPr lang="it-IT" sz="2400" dirty="0">
                <a:latin typeface="CIDFont+F2"/>
              </a:rPr>
              <a:t> ha tre requisiti strutturali:</a:t>
            </a:r>
          </a:p>
          <a:p>
            <a:pPr algn="l">
              <a:buFontTx/>
              <a:buChar char="-"/>
            </a:pPr>
            <a:r>
              <a:rPr lang="it-IT" sz="2400" b="1" i="0" u="none" strike="noStrike" baseline="0" dirty="0">
                <a:solidFill>
                  <a:srgbClr val="002060"/>
                </a:solidFill>
                <a:latin typeface="CIDFont+F2"/>
              </a:rPr>
              <a:t>PLURISOGGETTIVITA’ </a:t>
            </a:r>
          </a:p>
          <a:p>
            <a:pPr algn="l">
              <a:buFontTx/>
              <a:buChar char="-"/>
            </a:pPr>
            <a:r>
              <a:rPr lang="it-IT" sz="2400" b="1" dirty="0">
                <a:solidFill>
                  <a:srgbClr val="00B050"/>
                </a:solidFill>
                <a:latin typeface="CIDFont+F2"/>
              </a:rPr>
              <a:t>ORGANIZZAZIONE</a:t>
            </a:r>
          </a:p>
          <a:p>
            <a:pPr algn="l">
              <a:buFontTx/>
              <a:buChar char="-"/>
            </a:pPr>
            <a:r>
              <a:rPr lang="it-IT" sz="2400" b="1" i="0" u="none" strike="noStrike" baseline="0" dirty="0">
                <a:solidFill>
                  <a:srgbClr val="C00000"/>
                </a:solidFill>
                <a:latin typeface="CIDFont+F2"/>
              </a:rPr>
              <a:t>NORMAZIONE.</a:t>
            </a:r>
          </a:p>
          <a:p>
            <a:pPr marL="0" indent="0" algn="l">
              <a:buNone/>
            </a:pPr>
            <a:r>
              <a:rPr lang="it-IT" sz="2400" b="0" i="0" u="none" strike="noStrike" baseline="0" dirty="0">
                <a:latin typeface="CIDFont+F2"/>
              </a:rPr>
              <a:t>Q</a:t>
            </a:r>
            <a:r>
              <a:rPr lang="it-IT" sz="2400" dirty="0">
                <a:latin typeface="CIDFont+F2"/>
              </a:rPr>
              <a:t>uindi la normazione consente a una </a:t>
            </a:r>
            <a:r>
              <a:rPr lang="it-IT" sz="2400" dirty="0" err="1">
                <a:latin typeface="CIDFont+F2"/>
              </a:rPr>
              <a:t>plurisoggettività</a:t>
            </a:r>
            <a:r>
              <a:rPr lang="it-IT" sz="2400" dirty="0">
                <a:latin typeface="CIDFont+F2"/>
              </a:rPr>
              <a:t> altrimenti sparsa di trasformarsi in una comunità organizzata, con delle regole, che ne garantiscono STABILITA’ e ORDINE. </a:t>
            </a:r>
          </a:p>
          <a:p>
            <a:pPr marL="0" indent="0" algn="l">
              <a:buNone/>
            </a:pPr>
            <a:r>
              <a:rPr lang="it-IT" sz="2400" dirty="0">
                <a:latin typeface="CIDFont+F2"/>
              </a:rPr>
              <a:t>Le regole fanno di un gruppo una società.</a:t>
            </a:r>
            <a:endParaRPr lang="it-IT" sz="2400" b="0" i="0" u="none" strike="noStrike" baseline="0" dirty="0">
              <a:latin typeface="CIDFont+F2"/>
            </a:endParaRPr>
          </a:p>
        </p:txBody>
      </p:sp>
    </p:spTree>
    <p:extLst>
      <p:ext uri="{BB962C8B-B14F-4D97-AF65-F5344CB8AC3E}">
        <p14:creationId xmlns:p14="http://schemas.microsoft.com/office/powerpoint/2010/main" val="20371308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0"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olo 1">
            <a:extLst>
              <a:ext uri="{FF2B5EF4-FFF2-40B4-BE49-F238E27FC236}">
                <a16:creationId xmlns:a16="http://schemas.microsoft.com/office/drawing/2014/main" id="{07AE013F-EEBE-FB8F-F67B-8C3F70F57AE9}"/>
              </a:ext>
            </a:extLst>
          </p:cNvPr>
          <p:cNvSpPr>
            <a:spLocks noGrp="1"/>
          </p:cNvSpPr>
          <p:nvPr>
            <p:ph type="title"/>
          </p:nvPr>
        </p:nvSpPr>
        <p:spPr>
          <a:xfrm>
            <a:off x="826396" y="586855"/>
            <a:ext cx="4230100" cy="3387497"/>
          </a:xfrm>
        </p:spPr>
        <p:txBody>
          <a:bodyPr anchor="b">
            <a:normAutofit/>
          </a:bodyPr>
          <a:lstStyle/>
          <a:p>
            <a:pPr algn="r"/>
            <a:r>
              <a:rPr lang="it-IT" sz="4000" dirty="0">
                <a:solidFill>
                  <a:srgbClr val="FFFFFF"/>
                </a:solidFill>
              </a:rPr>
              <a:t>Come opera il diritto?</a:t>
            </a:r>
          </a:p>
        </p:txBody>
      </p:sp>
      <p:sp>
        <p:nvSpPr>
          <p:cNvPr id="3" name="Segnaposto contenuto 2">
            <a:extLst>
              <a:ext uri="{FF2B5EF4-FFF2-40B4-BE49-F238E27FC236}">
                <a16:creationId xmlns:a16="http://schemas.microsoft.com/office/drawing/2014/main" id="{0720B635-B3A0-3DCD-5ACF-E716259EEB43}"/>
              </a:ext>
            </a:extLst>
          </p:cNvPr>
          <p:cNvSpPr>
            <a:spLocks noGrp="1"/>
          </p:cNvSpPr>
          <p:nvPr>
            <p:ph idx="1"/>
          </p:nvPr>
        </p:nvSpPr>
        <p:spPr>
          <a:xfrm>
            <a:off x="6503158" y="649480"/>
            <a:ext cx="4862447" cy="4073349"/>
          </a:xfrm>
        </p:spPr>
        <p:txBody>
          <a:bodyPr anchor="ctr">
            <a:normAutofit/>
          </a:bodyPr>
          <a:lstStyle/>
          <a:p>
            <a:r>
              <a:rPr lang="it-IT" dirty="0"/>
              <a:t>Il diritto opera attraverso la doverosità.</a:t>
            </a:r>
          </a:p>
          <a:p>
            <a:r>
              <a:rPr lang="it-IT" dirty="0"/>
              <a:t>Mentre nello </a:t>
            </a:r>
            <a:r>
              <a:rPr lang="it-IT" b="1" dirty="0"/>
              <a:t>stato di natura </a:t>
            </a:r>
            <a:r>
              <a:rPr lang="it-IT" dirty="0"/>
              <a:t>ciascuno è </a:t>
            </a:r>
            <a:r>
              <a:rPr lang="it-IT" b="1" dirty="0"/>
              <a:t>libero di far ciò che vuole</a:t>
            </a:r>
            <a:r>
              <a:rPr lang="it-IT" dirty="0"/>
              <a:t>, con il rischio di essere sopraffatto dal più forte, nello stato di società vi è </a:t>
            </a:r>
            <a:r>
              <a:rPr lang="it-IT" b="1" dirty="0"/>
              <a:t>un accordo che limita le libertà individuali </a:t>
            </a:r>
            <a:r>
              <a:rPr lang="it-IT" dirty="0"/>
              <a:t>in vista della pace e della convivenza.</a:t>
            </a:r>
          </a:p>
        </p:txBody>
      </p:sp>
      <p:sp>
        <p:nvSpPr>
          <p:cNvPr id="4" name="Rettangolo con angoli arrotondati 3">
            <a:extLst>
              <a:ext uri="{FF2B5EF4-FFF2-40B4-BE49-F238E27FC236}">
                <a16:creationId xmlns:a16="http://schemas.microsoft.com/office/drawing/2014/main" id="{3823DAEA-3A3A-C509-9B0E-9FFEDF92AE30}"/>
              </a:ext>
            </a:extLst>
          </p:cNvPr>
          <p:cNvSpPr/>
          <p:nvPr/>
        </p:nvSpPr>
        <p:spPr>
          <a:xfrm>
            <a:off x="6358174" y="5028018"/>
            <a:ext cx="5152413" cy="118050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Il diritto implica un sacrificio necessario per assicurare LA PACE.</a:t>
            </a:r>
          </a:p>
        </p:txBody>
      </p:sp>
    </p:spTree>
    <p:extLst>
      <p:ext uri="{BB962C8B-B14F-4D97-AF65-F5344CB8AC3E}">
        <p14:creationId xmlns:p14="http://schemas.microsoft.com/office/powerpoint/2010/main" val="40119769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B61F90A-3BC7-6A42-55D4-6706457F606B}"/>
              </a:ext>
            </a:extLst>
          </p:cNvPr>
          <p:cNvSpPr>
            <a:spLocks noGrp="1"/>
          </p:cNvSpPr>
          <p:nvPr>
            <p:ph type="title"/>
          </p:nvPr>
        </p:nvSpPr>
        <p:spPr/>
        <p:txBody>
          <a:bodyPr/>
          <a:lstStyle/>
          <a:p>
            <a:r>
              <a:rPr lang="it-IT" dirty="0"/>
              <a:t>Fonti del diritto</a:t>
            </a:r>
          </a:p>
        </p:txBody>
      </p:sp>
      <p:sp>
        <p:nvSpPr>
          <p:cNvPr id="3" name="Segnaposto contenuto 2">
            <a:extLst>
              <a:ext uri="{FF2B5EF4-FFF2-40B4-BE49-F238E27FC236}">
                <a16:creationId xmlns:a16="http://schemas.microsoft.com/office/drawing/2014/main" id="{53B44B24-ED73-4CAA-B09B-3F9D8009E557}"/>
              </a:ext>
            </a:extLst>
          </p:cNvPr>
          <p:cNvSpPr>
            <a:spLocks noGrp="1"/>
          </p:cNvSpPr>
          <p:nvPr>
            <p:ph idx="1"/>
          </p:nvPr>
        </p:nvSpPr>
        <p:spPr>
          <a:xfrm>
            <a:off x="838200" y="1786996"/>
            <a:ext cx="10515600" cy="4351338"/>
          </a:xfrm>
        </p:spPr>
        <p:txBody>
          <a:bodyPr/>
          <a:lstStyle/>
          <a:p>
            <a:r>
              <a:rPr lang="it-IT" b="1" dirty="0"/>
              <a:t>Atti o fatti che l’ordinamento riconosce come idonei a porre in essere regole.</a:t>
            </a:r>
          </a:p>
        </p:txBody>
      </p:sp>
      <p:graphicFrame>
        <p:nvGraphicFramePr>
          <p:cNvPr id="7" name="Segnaposto contenuto 8">
            <a:extLst>
              <a:ext uri="{FF2B5EF4-FFF2-40B4-BE49-F238E27FC236}">
                <a16:creationId xmlns:a16="http://schemas.microsoft.com/office/drawing/2014/main" id="{518AA59B-7232-1517-A986-E90182F1E321}"/>
              </a:ext>
            </a:extLst>
          </p:cNvPr>
          <p:cNvGraphicFramePr>
            <a:graphicFrameLocks/>
          </p:cNvGraphicFramePr>
          <p:nvPr/>
        </p:nvGraphicFramePr>
        <p:xfrm>
          <a:off x="1811867" y="2988733"/>
          <a:ext cx="3082104" cy="31882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Rettangolo 7">
            <a:extLst>
              <a:ext uri="{FF2B5EF4-FFF2-40B4-BE49-F238E27FC236}">
                <a16:creationId xmlns:a16="http://schemas.microsoft.com/office/drawing/2014/main" id="{371527F0-AC23-235F-249A-8468AFE2C5B9}"/>
              </a:ext>
            </a:extLst>
          </p:cNvPr>
          <p:cNvSpPr/>
          <p:nvPr/>
        </p:nvSpPr>
        <p:spPr>
          <a:xfrm>
            <a:off x="5858934" y="2627048"/>
            <a:ext cx="4834466" cy="889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Creano le REGOLE che determinano il funzionamento della società.</a:t>
            </a:r>
          </a:p>
        </p:txBody>
      </p:sp>
    </p:spTree>
    <p:extLst>
      <p:ext uri="{BB962C8B-B14F-4D97-AF65-F5344CB8AC3E}">
        <p14:creationId xmlns:p14="http://schemas.microsoft.com/office/powerpoint/2010/main" val="28039547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16AD415-C23B-0319-9E50-FADE3629BFE9}"/>
              </a:ext>
            </a:extLst>
          </p:cNvPr>
          <p:cNvSpPr>
            <a:spLocks noGrp="1"/>
          </p:cNvSpPr>
          <p:nvPr>
            <p:ph type="title"/>
          </p:nvPr>
        </p:nvSpPr>
        <p:spPr/>
        <p:txBody>
          <a:bodyPr/>
          <a:lstStyle/>
          <a:p>
            <a:r>
              <a:rPr lang="it-IT" dirty="0"/>
              <a:t>I diritti fondamentali</a:t>
            </a:r>
          </a:p>
        </p:txBody>
      </p:sp>
      <p:sp>
        <p:nvSpPr>
          <p:cNvPr id="3" name="Segnaposto contenuto 2">
            <a:extLst>
              <a:ext uri="{FF2B5EF4-FFF2-40B4-BE49-F238E27FC236}">
                <a16:creationId xmlns:a16="http://schemas.microsoft.com/office/drawing/2014/main" id="{DD699733-5E1C-E453-3516-EE2EB86577D8}"/>
              </a:ext>
            </a:extLst>
          </p:cNvPr>
          <p:cNvSpPr>
            <a:spLocks noGrp="1"/>
          </p:cNvSpPr>
          <p:nvPr>
            <p:ph idx="1"/>
          </p:nvPr>
        </p:nvSpPr>
        <p:spPr>
          <a:xfrm>
            <a:off x="838200" y="1825625"/>
            <a:ext cx="5840506" cy="4351338"/>
          </a:xfrm>
        </p:spPr>
        <p:txBody>
          <a:bodyPr>
            <a:normAutofit/>
          </a:bodyPr>
          <a:lstStyle/>
          <a:p>
            <a:r>
              <a:rPr lang="it-IT" sz="2000" dirty="0"/>
              <a:t>Secondo il giusnaturalismo vengono «prima» dello Stato, sono un </a:t>
            </a:r>
            <a:r>
              <a:rPr lang="it-IT" sz="2000" b="1" i="1" dirty="0" err="1"/>
              <a:t>prius</a:t>
            </a:r>
            <a:r>
              <a:rPr lang="it-IT" sz="2000" b="1" dirty="0"/>
              <a:t> logico, fondante e non fondato</a:t>
            </a:r>
            <a:r>
              <a:rPr lang="it-IT" sz="2000" dirty="0"/>
              <a:t>, rispetto alla costituzione dei gruppi sociali e dello Stato.</a:t>
            </a:r>
          </a:p>
          <a:p>
            <a:r>
              <a:rPr lang="it-IT" sz="2000" dirty="0"/>
              <a:t>Anzi, le organizzazioni statali nascono anche con lo scopo di garantire questi diritti. </a:t>
            </a:r>
          </a:p>
          <a:p>
            <a:r>
              <a:rPr lang="it-IT" sz="2000" dirty="0"/>
              <a:t>L’art. 2 della dichiarazione dei diritti dell’uomo e del cittadino del 1789 «</a:t>
            </a:r>
            <a:r>
              <a:rPr lang="it-IT" sz="2000" b="1" i="1" dirty="0">
                <a:solidFill>
                  <a:srgbClr val="0070C0"/>
                </a:solidFill>
              </a:rPr>
              <a:t>il fine di ogni associazione </a:t>
            </a:r>
            <a:r>
              <a:rPr lang="it-IT" sz="2000" i="1" dirty="0"/>
              <a:t>politica è </a:t>
            </a:r>
            <a:r>
              <a:rPr lang="it-IT" sz="2000" b="1" i="1" dirty="0">
                <a:solidFill>
                  <a:srgbClr val="0070C0"/>
                </a:solidFill>
              </a:rPr>
              <a:t>la difesa dei diritti naturali e imprescrittibili dell’uomo</a:t>
            </a:r>
            <a:r>
              <a:rPr lang="it-IT" sz="2000" i="1" dirty="0"/>
              <a:t>»</a:t>
            </a:r>
            <a:r>
              <a:rPr lang="it-IT" sz="2000" dirty="0"/>
              <a:t>.</a:t>
            </a:r>
          </a:p>
          <a:p>
            <a:r>
              <a:rPr lang="it-IT" sz="2000" b="1" dirty="0"/>
              <a:t>Gli ordinamenti si limitano quindi a riconoscere tali diritti e proiettarli come scopi dei pubblici poteri. </a:t>
            </a:r>
          </a:p>
        </p:txBody>
      </p:sp>
      <p:sp>
        <p:nvSpPr>
          <p:cNvPr id="5" name="Rettangolo 4">
            <a:extLst>
              <a:ext uri="{FF2B5EF4-FFF2-40B4-BE49-F238E27FC236}">
                <a16:creationId xmlns:a16="http://schemas.microsoft.com/office/drawing/2014/main" id="{986450FC-CF1B-4D4D-2615-36B9087D4009}"/>
              </a:ext>
            </a:extLst>
          </p:cNvPr>
          <p:cNvSpPr/>
          <p:nvPr/>
        </p:nvSpPr>
        <p:spPr>
          <a:xfrm>
            <a:off x="7063079" y="761493"/>
            <a:ext cx="4697505" cy="21282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Non possono mai essere limitati, nemmeno dalle norme dell’ordinamento: costituiscono quindi </a:t>
            </a:r>
            <a:r>
              <a:rPr kumimoji="0" lang="it-IT" sz="1800" b="1" i="0" u="sng" strike="noStrike" kern="1200" cap="none" spc="0" normalizeH="0" baseline="0" noProof="0" dirty="0">
                <a:ln>
                  <a:noFill/>
                </a:ln>
                <a:solidFill>
                  <a:prstClr val="white"/>
                </a:solidFill>
                <a:effectLst/>
                <a:uLnTx/>
                <a:uFillTx/>
                <a:latin typeface="Calibri" panose="020F0502020204030204"/>
                <a:ea typeface="+mn-ea"/>
                <a:cs typeface="+mn-cs"/>
              </a:rPr>
              <a:t>un limite alla stessa democrazia (perché ne sono l’essenza fondante) </a:t>
            </a: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e alla stessa «decisione» della maggioranza, che non può pregiudicarli. </a:t>
            </a:r>
            <a:r>
              <a:rPr kumimoji="0" lang="it-IT" sz="1800" b="1" i="0" u="none" strike="noStrike" kern="1200" cap="none" spc="0" normalizeH="0" baseline="0" noProof="0" dirty="0">
                <a:ln>
                  <a:noFill/>
                </a:ln>
                <a:solidFill>
                  <a:prstClr val="white"/>
                </a:solidFill>
                <a:effectLst/>
                <a:uLnTx/>
                <a:uFillTx/>
                <a:latin typeface="Calibri" panose="020F0502020204030204"/>
                <a:ea typeface="+mn-ea"/>
                <a:cs typeface="+mn-cs"/>
              </a:rPr>
              <a:t>DELIMITANO UNA SOGLIA INCOMPRIMIBILE, DI «INDECIDIBILE».</a:t>
            </a:r>
          </a:p>
        </p:txBody>
      </p:sp>
      <p:sp>
        <p:nvSpPr>
          <p:cNvPr id="6" name="Rettangolo 5">
            <a:extLst>
              <a:ext uri="{FF2B5EF4-FFF2-40B4-BE49-F238E27FC236}">
                <a16:creationId xmlns:a16="http://schemas.microsoft.com/office/drawing/2014/main" id="{E102A38B-32ED-75C1-25E7-6C745E842B53}"/>
              </a:ext>
            </a:extLst>
          </p:cNvPr>
          <p:cNvSpPr/>
          <p:nvPr/>
        </p:nvSpPr>
        <p:spPr>
          <a:xfrm>
            <a:off x="7063079" y="3118599"/>
            <a:ext cx="4697505" cy="988545"/>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Sono sottratti:</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AL MERCATO (indisponibili)</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ALLA MAGGIORANZA (intangibilità)</a:t>
            </a:r>
          </a:p>
        </p:txBody>
      </p:sp>
    </p:spTree>
    <p:extLst>
      <p:ext uri="{BB962C8B-B14F-4D97-AF65-F5344CB8AC3E}">
        <p14:creationId xmlns:p14="http://schemas.microsoft.com/office/powerpoint/2010/main" val="35089528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7AD2CDD0-03B2-8401-CADF-E907E0490868}"/>
              </a:ext>
            </a:extLst>
          </p:cNvPr>
          <p:cNvSpPr>
            <a:spLocks noGrp="1"/>
          </p:cNvSpPr>
          <p:nvPr>
            <p:ph idx="1"/>
          </p:nvPr>
        </p:nvSpPr>
        <p:spPr>
          <a:xfrm>
            <a:off x="721658" y="346447"/>
            <a:ext cx="10475260" cy="6036424"/>
          </a:xfrm>
        </p:spPr>
        <p:txBody>
          <a:bodyPr>
            <a:normAutofit/>
          </a:bodyPr>
          <a:lstStyle/>
          <a:p>
            <a:endParaRPr lang="it-IT" sz="2800" dirty="0"/>
          </a:p>
          <a:p>
            <a:pPr marL="0" indent="0" algn="ctr">
              <a:buNone/>
            </a:pPr>
            <a:r>
              <a:rPr lang="it-IT" b="1" dirty="0">
                <a:solidFill>
                  <a:schemeClr val="accent1">
                    <a:lumMod val="75000"/>
                  </a:schemeClr>
                </a:solidFill>
              </a:rPr>
              <a:t>IL COSTO DEI DIRITTI</a:t>
            </a:r>
            <a:endParaRPr lang="it-IT" sz="2800" b="1" dirty="0">
              <a:solidFill>
                <a:schemeClr val="accent1">
                  <a:lumMod val="75000"/>
                </a:schemeClr>
              </a:solidFill>
            </a:endParaRPr>
          </a:p>
          <a:p>
            <a:r>
              <a:rPr lang="it-IT" dirty="0"/>
              <a:t>Alcuni </a:t>
            </a:r>
            <a:r>
              <a:rPr lang="it-IT" b="1" dirty="0">
                <a:solidFill>
                  <a:schemeClr val="accent1">
                    <a:lumMod val="75000"/>
                  </a:schemeClr>
                </a:solidFill>
              </a:rPr>
              <a:t>diritti civili e sociali </a:t>
            </a:r>
            <a:r>
              <a:rPr lang="it-IT" dirty="0"/>
              <a:t>(a maggior ragione nello </a:t>
            </a:r>
            <a:r>
              <a:rPr lang="it-IT" b="1" dirty="0">
                <a:solidFill>
                  <a:schemeClr val="accent1">
                    <a:lumMod val="75000"/>
                  </a:schemeClr>
                </a:solidFill>
              </a:rPr>
              <a:t>Stato del Welfare</a:t>
            </a:r>
            <a:r>
              <a:rPr lang="it-IT" dirty="0"/>
              <a:t>) sono diritti cui corrisponde </a:t>
            </a:r>
            <a:r>
              <a:rPr lang="it-IT" b="1" dirty="0">
                <a:solidFill>
                  <a:schemeClr val="accent1">
                    <a:lumMod val="75000"/>
                  </a:schemeClr>
                </a:solidFill>
              </a:rPr>
              <a:t>l’obbligo dello stato di garantire determinati servizi</a:t>
            </a:r>
            <a:r>
              <a:rPr lang="it-IT" dirty="0"/>
              <a:t>.</a:t>
            </a:r>
          </a:p>
          <a:p>
            <a:r>
              <a:rPr lang="it-IT" dirty="0"/>
              <a:t>Sono quindi </a:t>
            </a:r>
            <a:r>
              <a:rPr lang="it-IT" b="1" dirty="0">
                <a:solidFill>
                  <a:srgbClr val="C00000"/>
                </a:solidFill>
              </a:rPr>
              <a:t>diritti «ad elevato costo» </a:t>
            </a:r>
            <a:r>
              <a:rPr lang="it-IT" dirty="0"/>
              <a:t>che richiedono risorse, gravanti sulla fiscalità.</a:t>
            </a:r>
          </a:p>
          <a:p>
            <a:r>
              <a:rPr lang="it-IT" sz="2800" dirty="0"/>
              <a:t>Un eterno problema di tali diritti è la compatibilità con la limitatezza delle risorse.</a:t>
            </a:r>
          </a:p>
          <a:p>
            <a:endParaRPr lang="it-IT" dirty="0"/>
          </a:p>
          <a:p>
            <a:r>
              <a:rPr lang="it-IT" b="0" i="0" dirty="0">
                <a:solidFill>
                  <a:srgbClr val="0070C0"/>
                </a:solidFill>
                <a:effectLst/>
                <a:latin typeface="arial" panose="020B0604020202020204" pitchFamily="34" charset="0"/>
              </a:rPr>
              <a:t>L'Italia, secondo gli ultimi dati Ocse, fa registrare una spesa pro-capite in sanità pari a </a:t>
            </a:r>
            <a:r>
              <a:rPr lang="it-IT" b="1" i="0" dirty="0">
                <a:solidFill>
                  <a:srgbClr val="0070C0"/>
                </a:solidFill>
                <a:effectLst/>
                <a:latin typeface="arial" panose="020B0604020202020204" pitchFamily="34" charset="0"/>
              </a:rPr>
              <a:t>2.473 euro</a:t>
            </a:r>
            <a:r>
              <a:rPr lang="it-IT" b="0" i="0" dirty="0">
                <a:solidFill>
                  <a:srgbClr val="0070C0"/>
                </a:solidFill>
                <a:effectLst/>
                <a:latin typeface="arial" panose="020B0604020202020204" pitchFamily="34" charset="0"/>
              </a:rPr>
              <a:t>.</a:t>
            </a:r>
          </a:p>
          <a:p>
            <a:r>
              <a:rPr lang="it-IT" b="0" i="0" dirty="0">
                <a:solidFill>
                  <a:srgbClr val="C00000"/>
                </a:solidFill>
                <a:effectLst/>
                <a:latin typeface="arial" panose="020B0604020202020204" pitchFamily="34" charset="0"/>
              </a:rPr>
              <a:t>L'Italia spende per l'istruzione </a:t>
            </a:r>
            <a:r>
              <a:rPr lang="it-IT" b="1" i="0" dirty="0">
                <a:solidFill>
                  <a:srgbClr val="C00000"/>
                </a:solidFill>
                <a:effectLst/>
                <a:latin typeface="arial" panose="020B0604020202020204" pitchFamily="34" charset="0"/>
              </a:rPr>
              <a:t>8.514 euro per studente</a:t>
            </a:r>
            <a:r>
              <a:rPr lang="it-IT" dirty="0">
                <a:solidFill>
                  <a:srgbClr val="C00000"/>
                </a:solidFill>
                <a:latin typeface="arial" panose="020B0604020202020204" pitchFamily="34" charset="0"/>
              </a:rPr>
              <a:t>.</a:t>
            </a:r>
            <a:endParaRPr lang="it-IT" sz="2800" dirty="0">
              <a:solidFill>
                <a:srgbClr val="C00000"/>
              </a:solidFill>
            </a:endParaRPr>
          </a:p>
          <a:p>
            <a:pPr marL="0" indent="0">
              <a:buNone/>
            </a:pPr>
            <a:endParaRPr lang="it-IT" dirty="0"/>
          </a:p>
          <a:p>
            <a:endParaRPr lang="it-IT" dirty="0"/>
          </a:p>
        </p:txBody>
      </p:sp>
    </p:spTree>
    <p:extLst>
      <p:ext uri="{BB962C8B-B14F-4D97-AF65-F5344CB8AC3E}">
        <p14:creationId xmlns:p14="http://schemas.microsoft.com/office/powerpoint/2010/main" val="7692090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9730808-C456-B5B5-F100-860701ADC4C9}"/>
              </a:ext>
            </a:extLst>
          </p:cNvPr>
          <p:cNvSpPr>
            <a:spLocks noGrp="1"/>
          </p:cNvSpPr>
          <p:nvPr>
            <p:ph type="title"/>
          </p:nvPr>
        </p:nvSpPr>
        <p:spPr/>
        <p:txBody>
          <a:bodyPr/>
          <a:lstStyle/>
          <a:p>
            <a:r>
              <a:rPr lang="it-IT" b="1" dirty="0"/>
              <a:t>Lo Stato di Diritto </a:t>
            </a:r>
          </a:p>
        </p:txBody>
      </p:sp>
      <p:sp>
        <p:nvSpPr>
          <p:cNvPr id="3" name="Segnaposto contenuto 2">
            <a:extLst>
              <a:ext uri="{FF2B5EF4-FFF2-40B4-BE49-F238E27FC236}">
                <a16:creationId xmlns:a16="http://schemas.microsoft.com/office/drawing/2014/main" id="{1CFC1474-1DDD-9D71-1665-9BBE7273F839}"/>
              </a:ext>
            </a:extLst>
          </p:cNvPr>
          <p:cNvSpPr>
            <a:spLocks noGrp="1"/>
          </p:cNvSpPr>
          <p:nvPr>
            <p:ph idx="1"/>
          </p:nvPr>
        </p:nvSpPr>
        <p:spPr>
          <a:xfrm>
            <a:off x="838200" y="1825625"/>
            <a:ext cx="7683631" cy="4351338"/>
          </a:xfrm>
        </p:spPr>
        <p:txBody>
          <a:bodyPr>
            <a:normAutofit fontScale="92500" lnSpcReduction="20000"/>
          </a:bodyPr>
          <a:lstStyle/>
          <a:p>
            <a:r>
              <a:rPr lang="it-IT" dirty="0"/>
              <a:t>Si definisce, con questo concetto ontologico, quello Stato che assicura </a:t>
            </a:r>
            <a:r>
              <a:rPr lang="it-IT" b="1" dirty="0">
                <a:solidFill>
                  <a:srgbClr val="C00000"/>
                </a:solidFill>
              </a:rPr>
              <a:t>la dignità dell’individuo e provvede alla salvaguardia e al rispetto dei diritti e delle libertà dell'essere umano</a:t>
            </a:r>
            <a:r>
              <a:rPr lang="it-IT" dirty="0"/>
              <a:t>. </a:t>
            </a:r>
          </a:p>
          <a:p>
            <a:r>
              <a:rPr lang="it-IT" dirty="0"/>
              <a:t>È </a:t>
            </a:r>
            <a:r>
              <a:rPr lang="it-IT" b="1" dirty="0"/>
              <a:t>«sociale» quello Stato </a:t>
            </a:r>
            <a:r>
              <a:rPr lang="it-IT" dirty="0"/>
              <a:t>che a tale dimensione affianca anche quella di assistenza. </a:t>
            </a:r>
          </a:p>
          <a:p>
            <a:r>
              <a:rPr lang="it-IT" dirty="0"/>
              <a:t>Evolve nel </a:t>
            </a:r>
            <a:r>
              <a:rPr lang="it-IT" b="1" i="1" dirty="0"/>
              <a:t>Welfare State</a:t>
            </a:r>
            <a:r>
              <a:rPr lang="it-IT" dirty="0"/>
              <a:t>, uno stato non osservatore passivo, ma concretamente e costantemente impegnato per garantire la sicurezza sociale e limitare gli effetti distorsivi delle diseguaglianze.</a:t>
            </a:r>
          </a:p>
          <a:p>
            <a:r>
              <a:rPr lang="it-IT" dirty="0"/>
              <a:t>Varie tipologie di Stato: interventore nell’economia, paternalistico, osservatore notturno (stato minimo), osservatore passivo.</a:t>
            </a:r>
          </a:p>
        </p:txBody>
      </p:sp>
      <p:graphicFrame>
        <p:nvGraphicFramePr>
          <p:cNvPr id="4" name="Diagramma 3">
            <a:extLst>
              <a:ext uri="{FF2B5EF4-FFF2-40B4-BE49-F238E27FC236}">
                <a16:creationId xmlns:a16="http://schemas.microsoft.com/office/drawing/2014/main" id="{C52CBBC0-D474-DCF0-4C31-0576BFEB907E}"/>
              </a:ext>
            </a:extLst>
          </p:cNvPr>
          <p:cNvGraphicFramePr/>
          <p:nvPr/>
        </p:nvGraphicFramePr>
        <p:xfrm>
          <a:off x="9059158" y="1046375"/>
          <a:ext cx="2488677" cy="50919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980910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16F9E488-0718-4E1E-9D12-26779F6062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D20AEB5B-DFC7-42B4-9FAA-6B95E01D0F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15124" y="0"/>
            <a:ext cx="7476877" cy="6858000"/>
          </a:xfrm>
          <a:custGeom>
            <a:avLst/>
            <a:gdLst>
              <a:gd name="connsiteX0" fmla="*/ 637332 w 7476877"/>
              <a:gd name="connsiteY0" fmla="*/ 4332728 h 6858000"/>
              <a:gd name="connsiteX1" fmla="*/ 1576347 w 7476877"/>
              <a:gd name="connsiteY1" fmla="*/ 4332728 h 6858000"/>
              <a:gd name="connsiteX2" fmla="*/ 1720345 w 7476877"/>
              <a:gd name="connsiteY2" fmla="*/ 4419228 h 6858000"/>
              <a:gd name="connsiteX3" fmla="*/ 2190864 w 7476877"/>
              <a:gd name="connsiteY3" fmla="*/ 5245095 h 6858000"/>
              <a:gd name="connsiteX4" fmla="*/ 2190864 w 7476877"/>
              <a:gd name="connsiteY4" fmla="*/ 5413976 h 6858000"/>
              <a:gd name="connsiteX5" fmla="*/ 1720345 w 7476877"/>
              <a:gd name="connsiteY5" fmla="*/ 6239844 h 6858000"/>
              <a:gd name="connsiteX6" fmla="*/ 1576347 w 7476877"/>
              <a:gd name="connsiteY6" fmla="*/ 6326343 h 6858000"/>
              <a:gd name="connsiteX7" fmla="*/ 637332 w 7476877"/>
              <a:gd name="connsiteY7" fmla="*/ 6326343 h 6858000"/>
              <a:gd name="connsiteX8" fmla="*/ 491309 w 7476877"/>
              <a:gd name="connsiteY8" fmla="*/ 6239844 h 6858000"/>
              <a:gd name="connsiteX9" fmla="*/ 22817 w 7476877"/>
              <a:gd name="connsiteY9" fmla="*/ 5413976 h 6858000"/>
              <a:gd name="connsiteX10" fmla="*/ 22817 w 7476877"/>
              <a:gd name="connsiteY10" fmla="*/ 5245095 h 6858000"/>
              <a:gd name="connsiteX11" fmla="*/ 491309 w 7476877"/>
              <a:gd name="connsiteY11" fmla="*/ 4419228 h 6858000"/>
              <a:gd name="connsiteX12" fmla="*/ 637332 w 7476877"/>
              <a:gd name="connsiteY12" fmla="*/ 4332728 h 6858000"/>
              <a:gd name="connsiteX13" fmla="*/ 3853980 w 7476877"/>
              <a:gd name="connsiteY13" fmla="*/ 0 h 6858000"/>
              <a:gd name="connsiteX14" fmla="*/ 5043644 w 7476877"/>
              <a:gd name="connsiteY14" fmla="*/ 0 h 6858000"/>
              <a:gd name="connsiteX15" fmla="*/ 5083740 w 7476877"/>
              <a:gd name="connsiteY15" fmla="*/ 70378 h 6858000"/>
              <a:gd name="connsiteX16" fmla="*/ 5225307 w 7476877"/>
              <a:gd name="connsiteY16" fmla="*/ 318859 h 6858000"/>
              <a:gd name="connsiteX17" fmla="*/ 5225307 w 7476877"/>
              <a:gd name="connsiteY17" fmla="*/ 577503 h 6858000"/>
              <a:gd name="connsiteX18" fmla="*/ 4504695 w 7476877"/>
              <a:gd name="connsiteY18" fmla="*/ 1842337 h 6858000"/>
              <a:gd name="connsiteX19" fmla="*/ 4284162 w 7476877"/>
              <a:gd name="connsiteY19" fmla="*/ 1974811 h 6858000"/>
              <a:gd name="connsiteX20" fmla="*/ 2846045 w 7476877"/>
              <a:gd name="connsiteY20" fmla="*/ 1974811 h 6858000"/>
              <a:gd name="connsiteX21" fmla="*/ 2778342 w 7476877"/>
              <a:gd name="connsiteY21" fmla="*/ 1965645 h 6858000"/>
              <a:gd name="connsiteX22" fmla="*/ 2731777 w 7476877"/>
              <a:gd name="connsiteY22" fmla="*/ 1945746 h 6858000"/>
              <a:gd name="connsiteX23" fmla="*/ 2760233 w 7476877"/>
              <a:gd name="connsiteY23" fmla="*/ 1895581 h 6858000"/>
              <a:gd name="connsiteX24" fmla="*/ 3768459 w 7476877"/>
              <a:gd name="connsiteY24" fmla="*/ 118263 h 6858000"/>
              <a:gd name="connsiteX25" fmla="*/ 3819932 w 7476877"/>
              <a:gd name="connsiteY25" fmla="*/ 39732 h 6858000"/>
              <a:gd name="connsiteX26" fmla="*/ 1880237 w 7476877"/>
              <a:gd name="connsiteY26" fmla="*/ 0 h 6858000"/>
              <a:gd name="connsiteX27" fmla="*/ 2102124 w 7476877"/>
              <a:gd name="connsiteY27" fmla="*/ 0 h 6858000"/>
              <a:gd name="connsiteX28" fmla="*/ 2086946 w 7476877"/>
              <a:gd name="connsiteY28" fmla="*/ 26756 h 6858000"/>
              <a:gd name="connsiteX29" fmla="*/ 1911773 w 7476877"/>
              <a:gd name="connsiteY29" fmla="*/ 335552 h 6858000"/>
              <a:gd name="connsiteX30" fmla="*/ 1911773 w 7476877"/>
              <a:gd name="connsiteY30" fmla="*/ 594199 h 6858000"/>
              <a:gd name="connsiteX31" fmla="*/ 2629280 w 7476877"/>
              <a:gd name="connsiteY31" fmla="*/ 1859030 h 6858000"/>
              <a:gd name="connsiteX32" fmla="*/ 2723627 w 7476877"/>
              <a:gd name="connsiteY32" fmla="*/ 1956020 h 6858000"/>
              <a:gd name="connsiteX33" fmla="*/ 2734544 w 7476877"/>
              <a:gd name="connsiteY33" fmla="*/ 1960685 h 6858000"/>
              <a:gd name="connsiteX34" fmla="*/ 2676021 w 7476877"/>
              <a:gd name="connsiteY34" fmla="*/ 2063851 h 6858000"/>
              <a:gd name="connsiteX35" fmla="*/ 2632495 w 7476877"/>
              <a:gd name="connsiteY35" fmla="*/ 2140578 h 6858000"/>
              <a:gd name="connsiteX36" fmla="*/ 2677641 w 7476877"/>
              <a:gd name="connsiteY36" fmla="*/ 2159871 h 6858000"/>
              <a:gd name="connsiteX37" fmla="*/ 2754009 w 7476877"/>
              <a:gd name="connsiteY37" fmla="*/ 2170210 h 6858000"/>
              <a:gd name="connsiteX38" fmla="*/ 4376198 w 7476877"/>
              <a:gd name="connsiteY38" fmla="*/ 2170210 h 6858000"/>
              <a:gd name="connsiteX39" fmla="*/ 4624956 w 7476877"/>
              <a:gd name="connsiteY39" fmla="*/ 2020780 h 6858000"/>
              <a:gd name="connsiteX40" fmla="*/ 5437803 w 7476877"/>
              <a:gd name="connsiteY40" fmla="*/ 594055 h 6858000"/>
              <a:gd name="connsiteX41" fmla="*/ 5437803 w 7476877"/>
              <a:gd name="connsiteY41" fmla="*/ 302307 h 6858000"/>
              <a:gd name="connsiteX42" fmla="*/ 5294722 w 7476877"/>
              <a:gd name="connsiteY42" fmla="*/ 51168 h 6858000"/>
              <a:gd name="connsiteX43" fmla="*/ 5265570 w 7476877"/>
              <a:gd name="connsiteY43" fmla="*/ 0 h 6858000"/>
              <a:gd name="connsiteX44" fmla="*/ 7476877 w 7476877"/>
              <a:gd name="connsiteY44" fmla="*/ 0 h 6858000"/>
              <a:gd name="connsiteX45" fmla="*/ 7476877 w 7476877"/>
              <a:gd name="connsiteY45" fmla="*/ 6858000 h 6858000"/>
              <a:gd name="connsiteX46" fmla="*/ 3343303 w 7476877"/>
              <a:gd name="connsiteY46" fmla="*/ 6858000 h 6858000"/>
              <a:gd name="connsiteX47" fmla="*/ 3297958 w 7476877"/>
              <a:gd name="connsiteY47" fmla="*/ 6778065 h 6858000"/>
              <a:gd name="connsiteX48" fmla="*/ 1841286 w 7476877"/>
              <a:gd name="connsiteY48" fmla="*/ 4210218 h 6858000"/>
              <a:gd name="connsiteX49" fmla="*/ 1841286 w 7476877"/>
              <a:gd name="connsiteY49" fmla="*/ 3515516 h 6858000"/>
              <a:gd name="connsiteX50" fmla="*/ 2556859 w 7476877"/>
              <a:gd name="connsiteY50" fmla="*/ 2254092 h 6858000"/>
              <a:gd name="connsiteX51" fmla="*/ 2617166 w 7476877"/>
              <a:gd name="connsiteY51" fmla="*/ 2147787 h 6858000"/>
              <a:gd name="connsiteX52" fmla="*/ 2615044 w 7476877"/>
              <a:gd name="connsiteY52" fmla="*/ 2146880 h 6858000"/>
              <a:gd name="connsiteX53" fmla="*/ 2508620 w 7476877"/>
              <a:gd name="connsiteY53" fmla="*/ 2037473 h 6858000"/>
              <a:gd name="connsiteX54" fmla="*/ 1699276 w 7476877"/>
              <a:gd name="connsiteY54" fmla="*/ 610749 h 6858000"/>
              <a:gd name="connsiteX55" fmla="*/ 1699276 w 7476877"/>
              <a:gd name="connsiteY55" fmla="*/ 319000 h 6858000"/>
              <a:gd name="connsiteX56" fmla="*/ 1843322 w 7476877"/>
              <a:gd name="connsiteY56" fmla="*/ 6507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7476877" h="6858000">
                <a:moveTo>
                  <a:pt x="637332" y="4332728"/>
                </a:moveTo>
                <a:cubicBezTo>
                  <a:pt x="637332" y="4332728"/>
                  <a:pt x="637332" y="4332728"/>
                  <a:pt x="1576347" y="4332728"/>
                </a:cubicBezTo>
                <a:cubicBezTo>
                  <a:pt x="1635163" y="4332728"/>
                  <a:pt x="1691949" y="4365681"/>
                  <a:pt x="1720345" y="4419228"/>
                </a:cubicBezTo>
                <a:cubicBezTo>
                  <a:pt x="1720345" y="4419228"/>
                  <a:pt x="1720345" y="4419228"/>
                  <a:pt x="2190864" y="5245095"/>
                </a:cubicBezTo>
                <a:cubicBezTo>
                  <a:pt x="2221287" y="5296583"/>
                  <a:pt x="2221287" y="5362488"/>
                  <a:pt x="2190864" y="5413976"/>
                </a:cubicBezTo>
                <a:cubicBezTo>
                  <a:pt x="2190864" y="5413976"/>
                  <a:pt x="2190864" y="5413976"/>
                  <a:pt x="1720345" y="6239844"/>
                </a:cubicBezTo>
                <a:cubicBezTo>
                  <a:pt x="1691949" y="6293391"/>
                  <a:pt x="1635163" y="6326343"/>
                  <a:pt x="1576347" y="6326343"/>
                </a:cubicBezTo>
                <a:cubicBezTo>
                  <a:pt x="1576347" y="6326343"/>
                  <a:pt x="1576347" y="6326343"/>
                  <a:pt x="637332" y="6326343"/>
                </a:cubicBezTo>
                <a:cubicBezTo>
                  <a:pt x="576490" y="6326343"/>
                  <a:pt x="521732" y="6293391"/>
                  <a:pt x="491309" y="6239844"/>
                </a:cubicBezTo>
                <a:cubicBezTo>
                  <a:pt x="491309" y="6239844"/>
                  <a:pt x="491309" y="6239844"/>
                  <a:pt x="22817" y="5413976"/>
                </a:cubicBezTo>
                <a:cubicBezTo>
                  <a:pt x="-7605" y="5362488"/>
                  <a:pt x="-7605" y="5296583"/>
                  <a:pt x="22817" y="5245095"/>
                </a:cubicBezTo>
                <a:cubicBezTo>
                  <a:pt x="22817" y="5245095"/>
                  <a:pt x="22817" y="5245095"/>
                  <a:pt x="491309" y="4419228"/>
                </a:cubicBezTo>
                <a:cubicBezTo>
                  <a:pt x="521732" y="4365681"/>
                  <a:pt x="576490" y="4332728"/>
                  <a:pt x="637332" y="4332728"/>
                </a:cubicBezTo>
                <a:close/>
                <a:moveTo>
                  <a:pt x="3853980" y="0"/>
                </a:moveTo>
                <a:lnTo>
                  <a:pt x="5043644" y="0"/>
                </a:lnTo>
                <a:lnTo>
                  <a:pt x="5083740" y="70378"/>
                </a:lnTo>
                <a:cubicBezTo>
                  <a:pt x="5127533" y="147245"/>
                  <a:pt x="5174639" y="229925"/>
                  <a:pt x="5225307" y="318859"/>
                </a:cubicBezTo>
                <a:cubicBezTo>
                  <a:pt x="5271897" y="397715"/>
                  <a:pt x="5271897" y="498649"/>
                  <a:pt x="5225307" y="577503"/>
                </a:cubicBezTo>
                <a:cubicBezTo>
                  <a:pt x="5225307" y="577503"/>
                  <a:pt x="5225307" y="577503"/>
                  <a:pt x="4504695" y="1842337"/>
                </a:cubicBezTo>
                <a:cubicBezTo>
                  <a:pt x="4461209" y="1924345"/>
                  <a:pt x="4374239" y="1974811"/>
                  <a:pt x="4284162" y="1974811"/>
                </a:cubicBezTo>
                <a:cubicBezTo>
                  <a:pt x="4284162" y="1974811"/>
                  <a:pt x="4284162" y="1974811"/>
                  <a:pt x="2846045" y="1974811"/>
                </a:cubicBezTo>
                <a:cubicBezTo>
                  <a:pt x="2822750" y="1974811"/>
                  <a:pt x="2800035" y="1971656"/>
                  <a:pt x="2778342" y="1965645"/>
                </a:cubicBezTo>
                <a:lnTo>
                  <a:pt x="2731777" y="1945746"/>
                </a:lnTo>
                <a:lnTo>
                  <a:pt x="2760233" y="1895581"/>
                </a:lnTo>
                <a:cubicBezTo>
                  <a:pt x="3017539" y="1441999"/>
                  <a:pt x="3346890" y="861413"/>
                  <a:pt x="3768459" y="118263"/>
                </a:cubicBezTo>
                <a:cubicBezTo>
                  <a:pt x="3784101" y="90729"/>
                  <a:pt x="3801308" y="64519"/>
                  <a:pt x="3819932" y="39732"/>
                </a:cubicBezTo>
                <a:close/>
                <a:moveTo>
                  <a:pt x="1880237" y="0"/>
                </a:moveTo>
                <a:lnTo>
                  <a:pt x="2102124" y="0"/>
                </a:lnTo>
                <a:lnTo>
                  <a:pt x="2086946" y="26756"/>
                </a:lnTo>
                <a:cubicBezTo>
                  <a:pt x="1911773" y="335552"/>
                  <a:pt x="1911773" y="335552"/>
                  <a:pt x="1911773" y="335552"/>
                </a:cubicBezTo>
                <a:cubicBezTo>
                  <a:pt x="1865182" y="414408"/>
                  <a:pt x="1865182" y="515344"/>
                  <a:pt x="1911773" y="594199"/>
                </a:cubicBezTo>
                <a:cubicBezTo>
                  <a:pt x="2629280" y="1859030"/>
                  <a:pt x="2629280" y="1859030"/>
                  <a:pt x="2629280" y="1859030"/>
                </a:cubicBezTo>
                <a:cubicBezTo>
                  <a:pt x="2652576" y="1900035"/>
                  <a:pt x="2685189" y="1933154"/>
                  <a:pt x="2723627" y="1956020"/>
                </a:cubicBezTo>
                <a:lnTo>
                  <a:pt x="2734544" y="1960685"/>
                </a:lnTo>
                <a:lnTo>
                  <a:pt x="2676021" y="2063851"/>
                </a:lnTo>
                <a:lnTo>
                  <a:pt x="2632495" y="2140578"/>
                </a:lnTo>
                <a:lnTo>
                  <a:pt x="2677641" y="2159871"/>
                </a:lnTo>
                <a:cubicBezTo>
                  <a:pt x="2702113" y="2166652"/>
                  <a:pt x="2727732" y="2170210"/>
                  <a:pt x="2754009" y="2170210"/>
                </a:cubicBezTo>
                <a:cubicBezTo>
                  <a:pt x="4376198" y="2170210"/>
                  <a:pt x="4376198" y="2170210"/>
                  <a:pt x="4376198" y="2170210"/>
                </a:cubicBezTo>
                <a:cubicBezTo>
                  <a:pt x="4477805" y="2170210"/>
                  <a:pt x="4575904" y="2113286"/>
                  <a:pt x="4624956" y="2020780"/>
                </a:cubicBezTo>
                <a:cubicBezTo>
                  <a:pt x="5437803" y="594055"/>
                  <a:pt x="5437803" y="594055"/>
                  <a:pt x="5437803" y="594055"/>
                </a:cubicBezTo>
                <a:cubicBezTo>
                  <a:pt x="5490358" y="505109"/>
                  <a:pt x="5490358" y="391256"/>
                  <a:pt x="5437803" y="302307"/>
                </a:cubicBezTo>
                <a:cubicBezTo>
                  <a:pt x="5387000" y="213137"/>
                  <a:pt x="5339373" y="129540"/>
                  <a:pt x="5294722" y="51168"/>
                </a:cubicBezTo>
                <a:lnTo>
                  <a:pt x="5265570" y="0"/>
                </a:lnTo>
                <a:lnTo>
                  <a:pt x="7476877" y="0"/>
                </a:lnTo>
                <a:lnTo>
                  <a:pt x="7476877" y="6858000"/>
                </a:lnTo>
                <a:lnTo>
                  <a:pt x="3343303" y="6858000"/>
                </a:lnTo>
                <a:lnTo>
                  <a:pt x="3297958" y="6778065"/>
                </a:lnTo>
                <a:cubicBezTo>
                  <a:pt x="3015657" y="6280421"/>
                  <a:pt x="2563976" y="5484189"/>
                  <a:pt x="1841286" y="4210218"/>
                </a:cubicBezTo>
                <a:cubicBezTo>
                  <a:pt x="1716144" y="3998418"/>
                  <a:pt x="1716144" y="3727316"/>
                  <a:pt x="1841286" y="3515516"/>
                </a:cubicBezTo>
                <a:cubicBezTo>
                  <a:pt x="1841286" y="3515516"/>
                  <a:pt x="1841286" y="3515516"/>
                  <a:pt x="2556859" y="2254092"/>
                </a:cubicBezTo>
                <a:lnTo>
                  <a:pt x="2617166" y="2147787"/>
                </a:lnTo>
                <a:lnTo>
                  <a:pt x="2615044" y="2146880"/>
                </a:lnTo>
                <a:cubicBezTo>
                  <a:pt x="2571686" y="2121084"/>
                  <a:pt x="2534897" y="2083728"/>
                  <a:pt x="2508620" y="2037473"/>
                </a:cubicBezTo>
                <a:cubicBezTo>
                  <a:pt x="2508620" y="2037473"/>
                  <a:pt x="2508620" y="2037473"/>
                  <a:pt x="1699276" y="610749"/>
                </a:cubicBezTo>
                <a:cubicBezTo>
                  <a:pt x="1646720" y="521803"/>
                  <a:pt x="1646720" y="407950"/>
                  <a:pt x="1699276" y="319000"/>
                </a:cubicBezTo>
                <a:cubicBezTo>
                  <a:pt x="1699276" y="319000"/>
                  <a:pt x="1699276" y="319000"/>
                  <a:pt x="1843322" y="65075"/>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olo 1">
            <a:extLst>
              <a:ext uri="{FF2B5EF4-FFF2-40B4-BE49-F238E27FC236}">
                <a16:creationId xmlns:a16="http://schemas.microsoft.com/office/drawing/2014/main" id="{87930331-0BFE-990D-9158-F6E199033F7D}"/>
              </a:ext>
            </a:extLst>
          </p:cNvPr>
          <p:cNvSpPr>
            <a:spLocks noGrp="1"/>
          </p:cNvSpPr>
          <p:nvPr>
            <p:ph type="title"/>
          </p:nvPr>
        </p:nvSpPr>
        <p:spPr>
          <a:xfrm>
            <a:off x="1356919" y="2945524"/>
            <a:ext cx="6457183" cy="2274388"/>
          </a:xfrm>
        </p:spPr>
        <p:txBody>
          <a:bodyPr vert="horz" lIns="91440" tIns="45720" rIns="91440" bIns="45720" rtlCol="0" anchor="t">
            <a:normAutofit/>
          </a:bodyPr>
          <a:lstStyle/>
          <a:p>
            <a:r>
              <a:rPr lang="en-US" sz="3400" kern="1200" dirty="0" err="1">
                <a:solidFill>
                  <a:schemeClr val="tx1"/>
                </a:solidFill>
                <a:latin typeface="+mj-lt"/>
                <a:ea typeface="+mj-ea"/>
                <a:cs typeface="+mj-cs"/>
              </a:rPr>
              <a:t>Brevi</a:t>
            </a:r>
            <a:r>
              <a:rPr lang="en-US" sz="3400" kern="1200" dirty="0">
                <a:solidFill>
                  <a:schemeClr val="tx1"/>
                </a:solidFill>
                <a:latin typeface="+mj-lt"/>
                <a:ea typeface="+mj-ea"/>
                <a:cs typeface="+mj-cs"/>
              </a:rPr>
              <a:t> </a:t>
            </a:r>
            <a:r>
              <a:rPr lang="en-US" sz="3400" kern="1200" dirty="0" err="1">
                <a:solidFill>
                  <a:schemeClr val="tx1"/>
                </a:solidFill>
                <a:latin typeface="+mj-lt"/>
                <a:ea typeface="+mj-ea"/>
                <a:cs typeface="+mj-cs"/>
              </a:rPr>
              <a:t>cenni</a:t>
            </a:r>
            <a:r>
              <a:rPr lang="en-US" sz="3400" kern="1200" dirty="0">
                <a:solidFill>
                  <a:schemeClr val="tx1"/>
                </a:solidFill>
                <a:latin typeface="+mj-lt"/>
                <a:ea typeface="+mj-ea"/>
                <a:cs typeface="+mj-cs"/>
              </a:rPr>
              <a:t> </a:t>
            </a:r>
            <a:r>
              <a:rPr lang="en-US" sz="3400" kern="1200" dirty="0" err="1">
                <a:solidFill>
                  <a:schemeClr val="tx1"/>
                </a:solidFill>
                <a:latin typeface="+mj-lt"/>
                <a:ea typeface="+mj-ea"/>
                <a:cs typeface="+mj-cs"/>
              </a:rPr>
              <a:t>alla</a:t>
            </a:r>
            <a:r>
              <a:rPr lang="en-US" sz="3400" kern="1200" dirty="0">
                <a:solidFill>
                  <a:schemeClr val="tx1"/>
                </a:solidFill>
                <a:latin typeface="+mj-lt"/>
                <a:ea typeface="+mj-ea"/>
                <a:cs typeface="+mj-cs"/>
              </a:rPr>
              <a:t> </a:t>
            </a:r>
            <a:r>
              <a:rPr lang="en-US" sz="3400" kern="1200" dirty="0" err="1">
                <a:solidFill>
                  <a:schemeClr val="tx1"/>
                </a:solidFill>
                <a:latin typeface="+mj-lt"/>
                <a:ea typeface="+mj-ea"/>
                <a:cs typeface="+mj-cs"/>
              </a:rPr>
              <a:t>collocazione</a:t>
            </a:r>
            <a:r>
              <a:rPr lang="en-US" sz="3400" kern="1200" dirty="0">
                <a:solidFill>
                  <a:schemeClr val="tx1"/>
                </a:solidFill>
                <a:latin typeface="+mj-lt"/>
                <a:ea typeface="+mj-ea"/>
                <a:cs typeface="+mj-cs"/>
              </a:rPr>
              <a:t> del </a:t>
            </a:r>
            <a:r>
              <a:rPr lang="en-US" sz="3400" kern="1200" dirty="0" err="1">
                <a:solidFill>
                  <a:schemeClr val="tx1"/>
                </a:solidFill>
                <a:latin typeface="+mj-lt"/>
                <a:ea typeface="+mj-ea"/>
                <a:cs typeface="+mj-cs"/>
              </a:rPr>
              <a:t>tema</a:t>
            </a:r>
            <a:r>
              <a:rPr lang="en-US" sz="3400" kern="1200" dirty="0">
                <a:solidFill>
                  <a:schemeClr val="tx1"/>
                </a:solidFill>
                <a:latin typeface="+mj-lt"/>
                <a:ea typeface="+mj-ea"/>
                <a:cs typeface="+mj-cs"/>
              </a:rPr>
              <a:t> </a:t>
            </a:r>
            <a:r>
              <a:rPr lang="en-US" sz="3400" kern="1200" dirty="0" err="1">
                <a:solidFill>
                  <a:schemeClr val="tx1"/>
                </a:solidFill>
                <a:latin typeface="+mj-lt"/>
                <a:ea typeface="+mj-ea"/>
                <a:cs typeface="+mj-cs"/>
              </a:rPr>
              <a:t>dell’istruzione</a:t>
            </a:r>
            <a:r>
              <a:rPr lang="en-US" sz="3400" kern="1200" dirty="0">
                <a:solidFill>
                  <a:schemeClr val="tx1"/>
                </a:solidFill>
                <a:latin typeface="+mj-lt"/>
                <a:ea typeface="+mj-ea"/>
                <a:cs typeface="+mj-cs"/>
              </a:rPr>
              <a:t> in </a:t>
            </a:r>
            <a:r>
              <a:rPr lang="en-US" sz="3400" kern="1200" dirty="0" err="1">
                <a:solidFill>
                  <a:schemeClr val="tx1"/>
                </a:solidFill>
                <a:latin typeface="+mj-lt"/>
                <a:ea typeface="+mj-ea"/>
                <a:cs typeface="+mj-cs"/>
              </a:rPr>
              <a:t>precedenti</a:t>
            </a:r>
            <a:r>
              <a:rPr lang="en-US" sz="3400" kern="1200" dirty="0">
                <a:solidFill>
                  <a:schemeClr val="tx1"/>
                </a:solidFill>
                <a:latin typeface="+mj-lt"/>
                <a:ea typeface="+mj-ea"/>
                <a:cs typeface="+mj-cs"/>
              </a:rPr>
              <a:t> </a:t>
            </a:r>
            <a:r>
              <a:rPr lang="en-US" sz="3400" kern="1200" dirty="0" err="1">
                <a:solidFill>
                  <a:schemeClr val="tx1"/>
                </a:solidFill>
                <a:latin typeface="+mj-lt"/>
                <a:ea typeface="+mj-ea"/>
                <a:cs typeface="+mj-cs"/>
              </a:rPr>
              <a:t>esperienze</a:t>
            </a:r>
            <a:r>
              <a:rPr lang="en-US" sz="3400" kern="1200" dirty="0">
                <a:solidFill>
                  <a:schemeClr val="tx1"/>
                </a:solidFill>
                <a:latin typeface="+mj-lt"/>
                <a:ea typeface="+mj-ea"/>
                <a:cs typeface="+mj-cs"/>
              </a:rPr>
              <a:t> </a:t>
            </a:r>
            <a:r>
              <a:rPr lang="en-US" sz="3400" kern="1200" dirty="0" err="1">
                <a:solidFill>
                  <a:schemeClr val="tx1"/>
                </a:solidFill>
                <a:latin typeface="+mj-lt"/>
                <a:ea typeface="+mj-ea"/>
                <a:cs typeface="+mj-cs"/>
              </a:rPr>
              <a:t>costituzionali</a:t>
            </a:r>
            <a:br>
              <a:rPr lang="en-US" sz="3400" kern="1200" dirty="0">
                <a:solidFill>
                  <a:schemeClr val="tx1"/>
                </a:solidFill>
                <a:latin typeface="+mj-lt"/>
                <a:ea typeface="+mj-ea"/>
                <a:cs typeface="+mj-cs"/>
              </a:rPr>
            </a:br>
            <a:r>
              <a:rPr lang="en-US" sz="3400" kern="1200" dirty="0">
                <a:solidFill>
                  <a:schemeClr val="tx1"/>
                </a:solidFill>
                <a:latin typeface="+mj-lt"/>
                <a:ea typeface="+mj-ea"/>
                <a:cs typeface="+mj-cs"/>
              </a:rPr>
              <a:t>(</a:t>
            </a:r>
            <a:r>
              <a:rPr lang="en-US" sz="3400" b="1" kern="1200" dirty="0" err="1">
                <a:solidFill>
                  <a:schemeClr val="tx1"/>
                </a:solidFill>
                <a:latin typeface="+mj-lt"/>
                <a:ea typeface="+mj-ea"/>
                <a:cs typeface="+mj-cs"/>
              </a:rPr>
              <a:t>approfondimento</a:t>
            </a:r>
            <a:r>
              <a:rPr lang="en-US" sz="3400" kern="1200" dirty="0">
                <a:solidFill>
                  <a:schemeClr val="tx1"/>
                </a:solidFill>
                <a:latin typeface="+mj-lt"/>
                <a:ea typeface="+mj-ea"/>
                <a:cs typeface="+mj-cs"/>
              </a:rPr>
              <a:t>)</a:t>
            </a:r>
          </a:p>
        </p:txBody>
      </p:sp>
      <p:grpSp>
        <p:nvGrpSpPr>
          <p:cNvPr id="11" name="Group 10">
            <a:extLst>
              <a:ext uri="{FF2B5EF4-FFF2-40B4-BE49-F238E27FC236}">
                <a16:creationId xmlns:a16="http://schemas.microsoft.com/office/drawing/2014/main" id="{64B93721-934F-4F1E-A868-0B2BA110D3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41960" y="561256"/>
            <a:ext cx="1128382" cy="847206"/>
            <a:chOff x="7393391" y="1075612"/>
            <a:chExt cx="1128382" cy="847206"/>
          </a:xfrm>
        </p:grpSpPr>
        <p:sp>
          <p:nvSpPr>
            <p:cNvPr id="12" name="Freeform 5">
              <a:extLst>
                <a:ext uri="{FF2B5EF4-FFF2-40B4-BE49-F238E27FC236}">
                  <a16:creationId xmlns:a16="http://schemas.microsoft.com/office/drawing/2014/main" id="{99494AF8-52DE-4016-B1B9-5D16974BAE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393391" y="1327438"/>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Freeform 5">
              <a:extLst>
                <a:ext uri="{FF2B5EF4-FFF2-40B4-BE49-F238E27FC236}">
                  <a16:creationId xmlns:a16="http://schemas.microsoft.com/office/drawing/2014/main" id="{C27115E3-8DBD-460F-8EAD-44E1261741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971281" y="1075612"/>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33092089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1E856DE-B99F-3678-A5D4-914EAD966E56}"/>
              </a:ext>
            </a:extLst>
          </p:cNvPr>
          <p:cNvSpPr>
            <a:spLocks noGrp="1"/>
          </p:cNvSpPr>
          <p:nvPr>
            <p:ph type="title"/>
          </p:nvPr>
        </p:nvSpPr>
        <p:spPr/>
        <p:txBody>
          <a:bodyPr>
            <a:normAutofit/>
          </a:bodyPr>
          <a:lstStyle/>
          <a:p>
            <a:pPr algn="ctr"/>
            <a:r>
              <a:rPr lang="it-IT" sz="1800" b="1" spc="-1" dirty="0">
                <a:uFill>
                  <a:solidFill>
                    <a:srgbClr val="FFFFFF"/>
                  </a:solidFill>
                </a:uFill>
                <a:latin typeface="Arial"/>
                <a:ea typeface="DejaVu Sans"/>
              </a:rPr>
              <a:t>Comitato di legislazione al governo provvisorio</a:t>
            </a:r>
            <a:br>
              <a:rPr lang="it-IT" sz="1800" b="1" dirty="0"/>
            </a:br>
            <a:r>
              <a:rPr lang="it-IT" sz="1800" b="1" spc="-1" dirty="0">
                <a:uFill>
                  <a:solidFill>
                    <a:srgbClr val="FFFFFF"/>
                  </a:solidFill>
                </a:uFill>
                <a:latin typeface="Arial"/>
                <a:ea typeface="DejaVu Sans"/>
              </a:rPr>
              <a:t>Costituzione napoletana del 1799</a:t>
            </a:r>
            <a:br>
              <a:rPr lang="it-IT" sz="1800" b="1" spc="-1" dirty="0">
                <a:uFill>
                  <a:solidFill>
                    <a:srgbClr val="FFFFFF"/>
                  </a:solidFill>
                </a:uFill>
                <a:latin typeface="Arial"/>
                <a:ea typeface="DejaVu Sans"/>
              </a:rPr>
            </a:br>
            <a:endParaRPr lang="it-IT" sz="1800" dirty="0"/>
          </a:p>
        </p:txBody>
      </p:sp>
      <p:sp>
        <p:nvSpPr>
          <p:cNvPr id="3" name="Segnaposto contenuto 2">
            <a:extLst>
              <a:ext uri="{FF2B5EF4-FFF2-40B4-BE49-F238E27FC236}">
                <a16:creationId xmlns:a16="http://schemas.microsoft.com/office/drawing/2014/main" id="{5F39FDDF-A5A5-9C13-7227-E4B528A46F39}"/>
              </a:ext>
            </a:extLst>
          </p:cNvPr>
          <p:cNvSpPr>
            <a:spLocks noGrp="1"/>
          </p:cNvSpPr>
          <p:nvPr>
            <p:ph idx="1"/>
          </p:nvPr>
        </p:nvSpPr>
        <p:spPr>
          <a:xfrm>
            <a:off x="838200" y="1690688"/>
            <a:ext cx="5864352" cy="4673536"/>
          </a:xfrm>
        </p:spPr>
        <p:txBody>
          <a:bodyPr>
            <a:normAutofit/>
          </a:bodyPr>
          <a:lstStyle/>
          <a:p>
            <a:pPr marL="0" indent="0">
              <a:buNone/>
            </a:pPr>
            <a:r>
              <a:rPr lang="it-IT" sz="1800" i="1" dirty="0"/>
              <a:t>17. Il dovere fondamentale dell'uomo è di </a:t>
            </a:r>
            <a:r>
              <a:rPr lang="it-IT" sz="1800" b="1" i="1" dirty="0"/>
              <a:t>rispettare i diritti degli altri</a:t>
            </a:r>
            <a:r>
              <a:rPr lang="it-IT" sz="1800" i="1" dirty="0"/>
              <a:t>. L'eguaglianza importa, che </a:t>
            </a:r>
            <a:r>
              <a:rPr lang="it-IT" sz="1800" b="1" i="1" dirty="0"/>
              <a:t>tanto valgono i nostri quanto valgono i diritti degli altri</a:t>
            </a:r>
            <a:r>
              <a:rPr lang="it-IT" sz="1800" i="1" dirty="0"/>
              <a:t>.</a:t>
            </a:r>
          </a:p>
          <a:p>
            <a:pPr marL="0" indent="0">
              <a:buNone/>
            </a:pPr>
            <a:endParaRPr lang="it-IT" sz="1800" dirty="0"/>
          </a:p>
          <a:p>
            <a:pPr marL="0" indent="0">
              <a:buNone/>
            </a:pPr>
            <a:r>
              <a:rPr lang="it-IT" sz="1800" i="1" dirty="0"/>
              <a:t>18. Ogni uomo deve </a:t>
            </a:r>
            <a:r>
              <a:rPr lang="it-IT" sz="1800" b="1" i="1" dirty="0"/>
              <a:t>soccorrere gli altri </a:t>
            </a:r>
            <a:r>
              <a:rPr lang="it-IT" sz="1800" i="1" dirty="0"/>
              <a:t>uomini e sforzarsi di conservare e migliorare l'essere de' suoi simili, perciocché per la somiglianza di natura ciascun uomo dev'essere affetto </a:t>
            </a:r>
            <a:r>
              <a:rPr lang="it-IT" sz="1800" b="1" i="1" dirty="0"/>
              <a:t>verso gli altri come verso se stesso</a:t>
            </a:r>
            <a:r>
              <a:rPr lang="it-IT" sz="1800" i="1" dirty="0"/>
              <a:t>. </a:t>
            </a:r>
          </a:p>
          <a:p>
            <a:pPr marL="0" indent="0">
              <a:buNone/>
            </a:pPr>
            <a:endParaRPr lang="it-IT" sz="1800" dirty="0"/>
          </a:p>
          <a:p>
            <a:pPr marL="0" indent="0">
              <a:buNone/>
            </a:pPr>
            <a:r>
              <a:rPr lang="it-IT" sz="1800" i="1" dirty="0"/>
              <a:t>19.  Quindi è sacro dovere dell’uomo alimentare i bisognosi.</a:t>
            </a:r>
          </a:p>
          <a:p>
            <a:pPr marL="0" indent="0">
              <a:buNone/>
            </a:pPr>
            <a:endParaRPr lang="it-IT" sz="1800" i="1" dirty="0"/>
          </a:p>
          <a:p>
            <a:pPr marL="0" indent="0">
              <a:buNone/>
            </a:pPr>
            <a:r>
              <a:rPr lang="it-IT" sz="1800" i="1" dirty="0"/>
              <a:t>20. E’ obbligato ogni uomo di illuminare e di istruire gli altri.</a:t>
            </a:r>
          </a:p>
        </p:txBody>
      </p:sp>
      <p:sp>
        <p:nvSpPr>
          <p:cNvPr id="4" name="Rettangolo 3">
            <a:extLst>
              <a:ext uri="{FF2B5EF4-FFF2-40B4-BE49-F238E27FC236}">
                <a16:creationId xmlns:a16="http://schemas.microsoft.com/office/drawing/2014/main" id="{225E943D-5CA9-BD41-089C-2BD581D3B9A9}"/>
              </a:ext>
            </a:extLst>
          </p:cNvPr>
          <p:cNvSpPr/>
          <p:nvPr/>
        </p:nvSpPr>
        <p:spPr>
          <a:xfrm>
            <a:off x="6998208" y="1459864"/>
            <a:ext cx="4459224" cy="47580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100" b="1" i="0" u="none" strike="noStrike" kern="1200" cap="none" spc="-1" normalizeH="0" baseline="0" noProof="0" dirty="0">
              <a:ln>
                <a:noFill/>
              </a:ln>
              <a:solidFill>
                <a:prstClr val="white"/>
              </a:solidFill>
              <a:effectLst/>
              <a:uLnTx/>
              <a:uFill>
                <a:solidFill>
                  <a:srgbClr val="FFFFFF"/>
                </a:solidFill>
              </a:uFill>
              <a:latin typeface="Arial"/>
              <a:ea typeface="DejaVu Sans"/>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100" b="0" i="1" u="none" strike="noStrike" kern="1200" cap="none" spc="-1" normalizeH="0" baseline="0" noProof="0" dirty="0">
                <a:ln>
                  <a:noFill/>
                </a:ln>
                <a:solidFill>
                  <a:prstClr val="white"/>
                </a:solidFill>
                <a:effectLst/>
                <a:uLnTx/>
                <a:uFill>
                  <a:solidFill>
                    <a:srgbClr val="FFFFFF"/>
                  </a:solidFill>
                </a:uFill>
                <a:latin typeface="Arial"/>
                <a:ea typeface="DejaVu Sans"/>
                <a:cs typeface="+mn-cs"/>
              </a:rPr>
              <a:t>L'eguaglianza è un rapporto e i diritti sono facoltà. Sono le facoltà di operare, che la legge di natura, cioè l'invariabile ragione e conoscenza de' naturali rapporti, ovvero la positiva legge sociale concede a ciascuno. Da tal rapporto di eguaglianza di natura che è tra gli uomini, deriva l'esistenza e l'eguaglianza dei diritti essendo gli uomini simili, e però eguali tra loro, hanno le medesime facoltà fisiche e morali: e l'uno ha tanta ragione di valersi delle sue naturali forze quanto l'altro suo simile. Donde segue che le naturali facoltà indefinite per natura, debbono essere definite per ragione, dovendosi ciascuno valer di esse per moto che gli altri possano ancora adoperar le loro. E da ciò segue </a:t>
            </a:r>
            <a:r>
              <a:rPr kumimoji="0" lang="it-IT" sz="1100" b="0" i="1" u="none" strike="noStrike" kern="1200" cap="none" spc="-1" normalizeH="0" baseline="0" noProof="0" dirty="0" err="1">
                <a:ln>
                  <a:noFill/>
                </a:ln>
                <a:solidFill>
                  <a:prstClr val="white"/>
                </a:solidFill>
                <a:effectLst/>
                <a:uLnTx/>
                <a:uFill>
                  <a:solidFill>
                    <a:srgbClr val="FFFFFF"/>
                  </a:solidFill>
                </a:uFill>
                <a:latin typeface="Arial"/>
                <a:ea typeface="DejaVu Sans"/>
                <a:cs typeface="+mn-cs"/>
              </a:rPr>
              <a:t>eziando</a:t>
            </a:r>
            <a:r>
              <a:rPr kumimoji="0" lang="it-IT" sz="1100" b="1" i="1" u="none" strike="noStrike" kern="1200" cap="none" spc="-1" normalizeH="0" baseline="0" noProof="0" dirty="0">
                <a:ln>
                  <a:noFill/>
                </a:ln>
                <a:solidFill>
                  <a:prstClr val="white"/>
                </a:solidFill>
                <a:effectLst/>
                <a:uLnTx/>
                <a:uFill>
                  <a:solidFill>
                    <a:srgbClr val="FFFFFF"/>
                  </a:solidFill>
                </a:uFill>
                <a:latin typeface="Arial"/>
                <a:ea typeface="DejaVu Sans"/>
                <a:cs typeface="+mn-cs"/>
              </a:rPr>
              <a:t>, che i diritti sono eguali; poiché negli esseri eguali, eguali debbono essere le facoltà di operare</a:t>
            </a:r>
            <a:r>
              <a:rPr kumimoji="0" lang="it-IT" sz="1100" b="0" i="1" u="none" strike="noStrike" kern="1200" cap="none" spc="-1" normalizeH="0" baseline="0" noProof="0" dirty="0">
                <a:ln>
                  <a:noFill/>
                </a:ln>
                <a:solidFill>
                  <a:prstClr val="white"/>
                </a:solidFill>
                <a:effectLst/>
                <a:uLnTx/>
                <a:uFill>
                  <a:solidFill>
                    <a:srgbClr val="FFFFFF"/>
                  </a:solidFill>
                </a:uFill>
                <a:latin typeface="Arial"/>
                <a:ea typeface="DejaVu Sans"/>
                <a:cs typeface="+mn-cs"/>
              </a:rPr>
              <a:t>. Ecco dunque come dalla somiglianza ed uguaglianza della natura scaturiscono i diritti tutti dell'uomo e l'eguaglianza di tali diritti.</a:t>
            </a:r>
            <a:endParaRPr kumimoji="0" lang="it-IT" sz="3200" b="0" i="1" u="none" strike="noStrike" kern="1200" cap="none" spc="-1" normalizeH="0" baseline="0" noProof="0" dirty="0">
              <a:ln>
                <a:noFill/>
              </a:ln>
              <a:solidFill>
                <a:prstClr val="white"/>
              </a:solidFill>
              <a:effectLst/>
              <a:uLnTx/>
              <a:uFill>
                <a:solidFill>
                  <a:srgbClr val="FFFFFF"/>
                </a:solidFill>
              </a:uFill>
              <a:latin typeface="Arial"/>
              <a:ea typeface="DejaVu Sans"/>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0" i="0" u="none" strike="noStrike" kern="1200" cap="none" spc="-1" normalizeH="0" baseline="0" noProof="0" dirty="0">
                <a:ln>
                  <a:noFill/>
                </a:ln>
                <a:solidFill>
                  <a:prstClr val="white"/>
                </a:solidFill>
                <a:effectLst/>
                <a:uLnTx/>
                <a:uFill>
                  <a:solidFill>
                    <a:srgbClr val="FFFFFF"/>
                  </a:solidFill>
                </a:uFill>
                <a:latin typeface="Arial"/>
                <a:ea typeface="DejaVu Sans"/>
                <a:cs typeface="+mn-cs"/>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1" normalizeH="0" baseline="0" noProof="0" dirty="0">
                <a:ln>
                  <a:noFill/>
                </a:ln>
                <a:solidFill>
                  <a:prstClr val="white"/>
                </a:solidFill>
                <a:effectLst/>
                <a:uLnTx/>
                <a:uFill>
                  <a:solidFill>
                    <a:srgbClr val="FFFFFF"/>
                  </a:solidFill>
                </a:uFill>
                <a:latin typeface="Arial"/>
                <a:ea typeface="DejaVu Sans"/>
                <a:cs typeface="+mn-cs"/>
              </a:rPr>
              <a:t>Dal medesimo principio della somiglianza, ed uguaglianza di natura abbiamo fatto scaturire tutti i doveri dell'Uomo. Essendo gli Uomini tutti simili, ed uguali, ciascuno devesi verso de' suoi simili comportare come verso di sé: s'egli è pur vero, che </a:t>
            </a:r>
            <a:r>
              <a:rPr kumimoji="0" lang="it-IT" sz="1100" b="0" i="0" u="none" strike="noStrike" kern="1200" cap="none" spc="-1" normalizeH="0" baseline="0" noProof="0" dirty="0" err="1">
                <a:ln>
                  <a:noFill/>
                </a:ln>
                <a:solidFill>
                  <a:prstClr val="white"/>
                </a:solidFill>
                <a:effectLst/>
                <a:uLnTx/>
                <a:uFill>
                  <a:solidFill>
                    <a:srgbClr val="FFFFFF"/>
                  </a:solidFill>
                </a:uFill>
                <a:latin typeface="Arial"/>
                <a:ea typeface="DejaVu Sans"/>
                <a:cs typeface="+mn-cs"/>
              </a:rPr>
              <a:t>sieno</a:t>
            </a:r>
            <a:r>
              <a:rPr kumimoji="0" lang="it-IT" sz="1100" b="0" i="0" u="none" strike="noStrike" kern="1200" cap="none" spc="-1" normalizeH="0" baseline="0" noProof="0" dirty="0">
                <a:ln>
                  <a:noFill/>
                </a:ln>
                <a:solidFill>
                  <a:prstClr val="white"/>
                </a:solidFill>
                <a:effectLst/>
                <a:uLnTx/>
                <a:uFill>
                  <a:solidFill>
                    <a:srgbClr val="FFFFFF"/>
                  </a:solidFill>
                </a:uFill>
                <a:latin typeface="Arial"/>
                <a:ea typeface="DejaVu Sans"/>
                <a:cs typeface="+mn-cs"/>
              </a:rPr>
              <a:t> simili i rapporti dell'essere istesso verso gli esseri simili. Il fondamentale dovere, base di ogni morale, si è che ciascuno sia verso gli altri affetto come è verso se stesso.</a:t>
            </a:r>
            <a:endParaRPr kumimoji="0" lang="it-IT" sz="11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000" b="0" i="1" u="none" strike="noStrike" kern="1200" cap="none" spc="-1" normalizeH="0" baseline="0" noProof="0" dirty="0">
              <a:ln>
                <a:noFill/>
              </a:ln>
              <a:solidFill>
                <a:prstClr val="white"/>
              </a:solidFill>
              <a:effectLst/>
              <a:uLnTx/>
              <a:uFill>
                <a:solidFill>
                  <a:srgbClr val="FFFFFF"/>
                </a:solidFill>
              </a:uFill>
              <a:latin typeface="Arial"/>
              <a:ea typeface="DejaVu Sans"/>
              <a:cs typeface="+mn-cs"/>
            </a:endParaRPr>
          </a:p>
        </p:txBody>
      </p:sp>
      <p:sp>
        <p:nvSpPr>
          <p:cNvPr id="5" name="Rettangolo 4">
            <a:extLst>
              <a:ext uri="{FF2B5EF4-FFF2-40B4-BE49-F238E27FC236}">
                <a16:creationId xmlns:a16="http://schemas.microsoft.com/office/drawing/2014/main" id="{FA3D7CB8-9290-AC0A-4A9B-B5A75AFBEED6}"/>
              </a:ext>
            </a:extLst>
          </p:cNvPr>
          <p:cNvSpPr/>
          <p:nvPr/>
        </p:nvSpPr>
        <p:spPr>
          <a:xfrm>
            <a:off x="941832" y="2496312"/>
            <a:ext cx="5477256" cy="4389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EGUAGLIANZA</a:t>
            </a:r>
          </a:p>
        </p:txBody>
      </p:sp>
      <p:sp>
        <p:nvSpPr>
          <p:cNvPr id="6" name="Rettangolo 5">
            <a:extLst>
              <a:ext uri="{FF2B5EF4-FFF2-40B4-BE49-F238E27FC236}">
                <a16:creationId xmlns:a16="http://schemas.microsoft.com/office/drawing/2014/main" id="{E6617A93-02E2-C72F-8E2B-529A088AF54C}"/>
              </a:ext>
            </a:extLst>
          </p:cNvPr>
          <p:cNvSpPr/>
          <p:nvPr/>
        </p:nvSpPr>
        <p:spPr>
          <a:xfrm>
            <a:off x="941832" y="3991356"/>
            <a:ext cx="5477256" cy="438912"/>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SOLIDARIETA’</a:t>
            </a:r>
          </a:p>
        </p:txBody>
      </p:sp>
      <p:sp>
        <p:nvSpPr>
          <p:cNvPr id="7" name="Rettangolo 6">
            <a:extLst>
              <a:ext uri="{FF2B5EF4-FFF2-40B4-BE49-F238E27FC236}">
                <a16:creationId xmlns:a16="http://schemas.microsoft.com/office/drawing/2014/main" id="{FD60E89C-AD11-4D4D-1638-E6886FF58136}"/>
              </a:ext>
            </a:extLst>
          </p:cNvPr>
          <p:cNvSpPr/>
          <p:nvPr/>
        </p:nvSpPr>
        <p:spPr>
          <a:xfrm>
            <a:off x="941832" y="4738878"/>
            <a:ext cx="5477256" cy="438912"/>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ASSISTENZA</a:t>
            </a:r>
          </a:p>
        </p:txBody>
      </p:sp>
      <p:sp>
        <p:nvSpPr>
          <p:cNvPr id="8" name="Rettangolo 7">
            <a:extLst>
              <a:ext uri="{FF2B5EF4-FFF2-40B4-BE49-F238E27FC236}">
                <a16:creationId xmlns:a16="http://schemas.microsoft.com/office/drawing/2014/main" id="{EF983D9E-1FF7-3938-2860-51B0882AFD0E}"/>
              </a:ext>
            </a:extLst>
          </p:cNvPr>
          <p:cNvSpPr/>
          <p:nvPr/>
        </p:nvSpPr>
        <p:spPr>
          <a:xfrm>
            <a:off x="941832" y="5486400"/>
            <a:ext cx="5477256" cy="438912"/>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ISTRUZIONE</a:t>
            </a:r>
          </a:p>
        </p:txBody>
      </p:sp>
    </p:spTree>
    <p:extLst>
      <p:ext uri="{BB962C8B-B14F-4D97-AF65-F5344CB8AC3E}">
        <p14:creationId xmlns:p14="http://schemas.microsoft.com/office/powerpoint/2010/main" val="28547817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9A00326-AE2E-A27F-9CC2-0CB104D64458}"/>
              </a:ext>
            </a:extLst>
          </p:cNvPr>
          <p:cNvSpPr>
            <a:spLocks noGrp="1"/>
          </p:cNvSpPr>
          <p:nvPr>
            <p:ph type="title"/>
          </p:nvPr>
        </p:nvSpPr>
        <p:spPr>
          <a:xfrm>
            <a:off x="1606296" y="34270"/>
            <a:ext cx="10515600" cy="1325563"/>
          </a:xfrm>
        </p:spPr>
        <p:txBody>
          <a:bodyPr/>
          <a:lstStyle/>
          <a:p>
            <a:r>
              <a:rPr lang="it-IT" dirty="0"/>
              <a:t>Costituzione della Repubblica Cispadana</a:t>
            </a:r>
          </a:p>
        </p:txBody>
      </p:sp>
      <p:sp>
        <p:nvSpPr>
          <p:cNvPr id="3" name="Segnaposto contenuto 2">
            <a:extLst>
              <a:ext uri="{FF2B5EF4-FFF2-40B4-BE49-F238E27FC236}">
                <a16:creationId xmlns:a16="http://schemas.microsoft.com/office/drawing/2014/main" id="{BA299F50-65A1-90F4-5877-E8A2F64AA6A0}"/>
              </a:ext>
            </a:extLst>
          </p:cNvPr>
          <p:cNvSpPr>
            <a:spLocks noGrp="1"/>
          </p:cNvSpPr>
          <p:nvPr>
            <p:ph idx="1"/>
          </p:nvPr>
        </p:nvSpPr>
        <p:spPr>
          <a:xfrm>
            <a:off x="838200" y="1825625"/>
            <a:ext cx="7501128" cy="4351338"/>
          </a:xfrm>
        </p:spPr>
        <p:txBody>
          <a:bodyPr>
            <a:normAutofit fontScale="92500"/>
          </a:bodyPr>
          <a:lstStyle/>
          <a:p>
            <a:pPr marL="0" indent="0">
              <a:lnSpc>
                <a:spcPct val="120000"/>
              </a:lnSpc>
              <a:spcBef>
                <a:spcPts val="0"/>
              </a:spcBef>
              <a:buNone/>
            </a:pPr>
            <a:r>
              <a:rPr lang="it-IT" sz="1200" spc="-1" dirty="0">
                <a:uFill>
                  <a:solidFill>
                    <a:srgbClr val="FFFFFF"/>
                  </a:solidFill>
                </a:uFill>
                <a:latin typeface="Arial"/>
                <a:ea typeface="DejaVu Sans"/>
              </a:rPr>
              <a:t>TITOLO DECIMOTERZO</a:t>
            </a:r>
          </a:p>
          <a:p>
            <a:pPr marL="0" indent="0">
              <a:lnSpc>
                <a:spcPct val="120000"/>
              </a:lnSpc>
              <a:spcBef>
                <a:spcPts val="0"/>
              </a:spcBef>
              <a:buNone/>
            </a:pPr>
            <a:r>
              <a:rPr lang="it-IT" sz="1200" spc="-1" dirty="0">
                <a:uFill>
                  <a:solidFill>
                    <a:srgbClr val="FFFFFF"/>
                  </a:solidFill>
                </a:uFill>
                <a:latin typeface="Arial"/>
                <a:ea typeface="DejaVu Sans"/>
              </a:rPr>
              <a:t>ISTRUZIONE PUBBLICA</a:t>
            </a:r>
          </a:p>
          <a:p>
            <a:pPr marL="0" indent="0">
              <a:lnSpc>
                <a:spcPct val="120000"/>
              </a:lnSpc>
              <a:spcBef>
                <a:spcPts val="0"/>
              </a:spcBef>
              <a:buNone/>
            </a:pPr>
            <a:r>
              <a:rPr lang="it-IT" sz="1200" spc="-1" dirty="0">
                <a:uFill>
                  <a:solidFill>
                    <a:srgbClr val="FFFFFF"/>
                  </a:solidFill>
                </a:uFill>
                <a:latin typeface="Arial"/>
                <a:ea typeface="DejaVu Sans"/>
              </a:rPr>
              <a:t>Art. 339 - </a:t>
            </a:r>
            <a:r>
              <a:rPr lang="it-IT" sz="1200" b="1" spc="-1" dirty="0">
                <a:solidFill>
                  <a:srgbClr val="FF0000"/>
                </a:solidFill>
                <a:uFill>
                  <a:solidFill>
                    <a:srgbClr val="FFFFFF"/>
                  </a:solidFill>
                </a:uFill>
                <a:latin typeface="Arial"/>
                <a:ea typeface="DejaVu Sans"/>
              </a:rPr>
              <a:t>La repubblica prende cura della istruzione de' suoi cittadini</a:t>
            </a:r>
            <a:r>
              <a:rPr lang="it-IT" sz="1200" spc="-1" dirty="0">
                <a:uFill>
                  <a:solidFill>
                    <a:srgbClr val="FFFFFF"/>
                  </a:solidFill>
                </a:uFill>
                <a:latin typeface="Arial"/>
                <a:ea typeface="DejaVu Sans"/>
              </a:rPr>
              <a:t>.</a:t>
            </a:r>
          </a:p>
          <a:p>
            <a:pPr marL="0" indent="0">
              <a:lnSpc>
                <a:spcPct val="120000"/>
              </a:lnSpc>
              <a:spcBef>
                <a:spcPts val="0"/>
              </a:spcBef>
              <a:buNone/>
            </a:pPr>
            <a:r>
              <a:rPr lang="it-IT" sz="1200" spc="-1" dirty="0">
                <a:uFill>
                  <a:solidFill>
                    <a:srgbClr val="FFFFFF"/>
                  </a:solidFill>
                </a:uFill>
                <a:latin typeface="Arial"/>
                <a:ea typeface="DejaVu Sans"/>
              </a:rPr>
              <a:t>Art. 340 - Vi sono </a:t>
            </a:r>
            <a:r>
              <a:rPr lang="it-IT" sz="1200" b="1" spc="-1" dirty="0">
                <a:solidFill>
                  <a:srgbClr val="0070C0"/>
                </a:solidFill>
                <a:uFill>
                  <a:solidFill>
                    <a:srgbClr val="FFFFFF"/>
                  </a:solidFill>
                </a:uFill>
                <a:latin typeface="Arial"/>
                <a:ea typeface="DejaVu Sans"/>
              </a:rPr>
              <a:t>in ogni circondario </a:t>
            </a:r>
            <a:r>
              <a:rPr lang="it-IT" sz="1200" spc="-1" dirty="0">
                <a:uFill>
                  <a:solidFill>
                    <a:srgbClr val="FFFFFF"/>
                  </a:solidFill>
                </a:uFill>
                <a:latin typeface="Arial"/>
                <a:ea typeface="DejaVu Sans"/>
              </a:rPr>
              <a:t>determinato dalle rispettive municipalità, </a:t>
            </a:r>
            <a:r>
              <a:rPr lang="it-IT" sz="1200" b="1" spc="-1" dirty="0">
                <a:solidFill>
                  <a:srgbClr val="0070C0"/>
                </a:solidFill>
                <a:uFill>
                  <a:solidFill>
                    <a:srgbClr val="FFFFFF"/>
                  </a:solidFill>
                </a:uFill>
                <a:latin typeface="Arial"/>
                <a:ea typeface="DejaVu Sans"/>
              </a:rPr>
              <a:t>scuole primarie</a:t>
            </a:r>
            <a:r>
              <a:rPr lang="it-IT" sz="1200" spc="-1" dirty="0">
                <a:uFill>
                  <a:solidFill>
                    <a:srgbClr val="FFFFFF"/>
                  </a:solidFill>
                </a:uFill>
                <a:latin typeface="Arial"/>
                <a:ea typeface="DejaVu Sans"/>
              </a:rPr>
              <a:t>, nelle quali </a:t>
            </a:r>
            <a:r>
              <a:rPr lang="it-IT" sz="1200" b="1" spc="-1" dirty="0">
                <a:solidFill>
                  <a:srgbClr val="0070C0"/>
                </a:solidFill>
                <a:uFill>
                  <a:solidFill>
                    <a:srgbClr val="FFFFFF"/>
                  </a:solidFill>
                </a:uFill>
                <a:latin typeface="Arial"/>
                <a:ea typeface="DejaVu Sans"/>
              </a:rPr>
              <a:t>i fanciulli imparano a leggere, e scrivere, gli elementi del calcolo, i principi della morale, e la costituzione</a:t>
            </a:r>
            <a:r>
              <a:rPr lang="it-IT" sz="1200" spc="-1" dirty="0">
                <a:solidFill>
                  <a:srgbClr val="0070C0"/>
                </a:solidFill>
                <a:uFill>
                  <a:solidFill>
                    <a:srgbClr val="FFFFFF"/>
                  </a:solidFill>
                </a:uFill>
                <a:latin typeface="Arial"/>
                <a:ea typeface="DejaVu Sans"/>
              </a:rPr>
              <a:t>.</a:t>
            </a:r>
          </a:p>
          <a:p>
            <a:pPr marL="0" indent="0">
              <a:lnSpc>
                <a:spcPct val="120000"/>
              </a:lnSpc>
              <a:spcBef>
                <a:spcPts val="0"/>
              </a:spcBef>
              <a:buNone/>
            </a:pPr>
            <a:r>
              <a:rPr lang="it-IT" sz="1200" spc="-1" dirty="0">
                <a:uFill>
                  <a:solidFill>
                    <a:srgbClr val="FFFFFF"/>
                  </a:solidFill>
                </a:uFill>
                <a:latin typeface="Arial"/>
                <a:ea typeface="DejaVu Sans"/>
              </a:rPr>
              <a:t>Art. 341 - In questi circondari vi sono pur anche scuole </a:t>
            </a:r>
            <a:r>
              <a:rPr lang="it-IT" sz="1200" b="1" spc="-1" dirty="0">
                <a:solidFill>
                  <a:srgbClr val="7030A0"/>
                </a:solidFill>
                <a:uFill>
                  <a:solidFill>
                    <a:srgbClr val="FFFFFF"/>
                  </a:solidFill>
                </a:uFill>
                <a:latin typeface="Arial"/>
                <a:ea typeface="DejaVu Sans"/>
              </a:rPr>
              <a:t>primarie per le fanciulle</a:t>
            </a:r>
            <a:r>
              <a:rPr lang="it-IT" sz="1200" spc="-1" dirty="0">
                <a:uFill>
                  <a:solidFill>
                    <a:srgbClr val="FFFFFF"/>
                  </a:solidFill>
                </a:uFill>
                <a:latin typeface="Arial"/>
                <a:ea typeface="DejaVu Sans"/>
              </a:rPr>
              <a:t>. Debbono le medesime imparare </a:t>
            </a:r>
            <a:r>
              <a:rPr lang="it-IT" sz="1200" b="1" spc="-1" dirty="0">
                <a:solidFill>
                  <a:srgbClr val="7030A0"/>
                </a:solidFill>
                <a:uFill>
                  <a:solidFill>
                    <a:srgbClr val="FFFFFF"/>
                  </a:solidFill>
                </a:uFill>
                <a:latin typeface="Arial"/>
                <a:ea typeface="DejaVu Sans"/>
              </a:rPr>
              <a:t>a leggere, scrivere, gli elementi del calcolo, e i lavori necessari per una famiglia</a:t>
            </a:r>
            <a:r>
              <a:rPr lang="it-IT" sz="1200" spc="-1" dirty="0">
                <a:uFill>
                  <a:solidFill>
                    <a:srgbClr val="FFFFFF"/>
                  </a:solidFill>
                </a:uFill>
                <a:latin typeface="Arial"/>
                <a:ea typeface="DejaVu Sans"/>
              </a:rPr>
              <a:t>.</a:t>
            </a:r>
          </a:p>
          <a:p>
            <a:pPr marL="0" indent="0">
              <a:lnSpc>
                <a:spcPct val="120000"/>
              </a:lnSpc>
              <a:spcBef>
                <a:spcPts val="0"/>
              </a:spcBef>
              <a:buNone/>
            </a:pPr>
            <a:r>
              <a:rPr lang="it-IT" sz="1200" spc="-1" dirty="0">
                <a:uFill>
                  <a:solidFill>
                    <a:srgbClr val="FFFFFF"/>
                  </a:solidFill>
                </a:uFill>
                <a:latin typeface="Arial"/>
                <a:ea typeface="DejaVu Sans"/>
              </a:rPr>
              <a:t>[…]</a:t>
            </a:r>
          </a:p>
          <a:p>
            <a:pPr marL="0" indent="0">
              <a:lnSpc>
                <a:spcPct val="120000"/>
              </a:lnSpc>
              <a:spcBef>
                <a:spcPts val="0"/>
              </a:spcBef>
              <a:buNone/>
            </a:pPr>
            <a:r>
              <a:rPr lang="it-IT" sz="1200" spc="-1" dirty="0">
                <a:uFill>
                  <a:solidFill>
                    <a:srgbClr val="FFFFFF"/>
                  </a:solidFill>
                </a:uFill>
                <a:latin typeface="Arial"/>
                <a:ea typeface="DejaVu Sans"/>
              </a:rPr>
              <a:t>Art. 345 - </a:t>
            </a:r>
            <a:r>
              <a:rPr lang="it-IT" sz="1200" b="1" spc="-1" dirty="0">
                <a:solidFill>
                  <a:srgbClr val="FF0000"/>
                </a:solidFill>
                <a:uFill>
                  <a:solidFill>
                    <a:srgbClr val="FFFFFF"/>
                  </a:solidFill>
                </a:uFill>
                <a:latin typeface="Arial"/>
                <a:ea typeface="DejaVu Sans"/>
              </a:rPr>
              <a:t>Il corpo legislativo </a:t>
            </a:r>
            <a:r>
              <a:rPr lang="it-IT" sz="1200" spc="-1" dirty="0">
                <a:uFill>
                  <a:solidFill>
                    <a:srgbClr val="FFFFFF"/>
                  </a:solidFill>
                </a:uFill>
                <a:latin typeface="Arial"/>
                <a:ea typeface="DejaVu Sans"/>
              </a:rPr>
              <a:t>è incaricato di formare </a:t>
            </a:r>
            <a:r>
              <a:rPr lang="it-IT" sz="1200" b="1" spc="-1" dirty="0">
                <a:solidFill>
                  <a:srgbClr val="FF0000"/>
                </a:solidFill>
                <a:uFill>
                  <a:solidFill>
                    <a:srgbClr val="FFFFFF"/>
                  </a:solidFill>
                </a:uFill>
                <a:latin typeface="Arial"/>
                <a:ea typeface="DejaVu Sans"/>
              </a:rPr>
              <a:t>un piano per tutti gli stabilimenti di pubblica istruzione</a:t>
            </a:r>
            <a:r>
              <a:rPr lang="it-IT" sz="1200" spc="-1" dirty="0">
                <a:uFill>
                  <a:solidFill>
                    <a:srgbClr val="FFFFFF"/>
                  </a:solidFill>
                </a:uFill>
                <a:latin typeface="Arial"/>
                <a:ea typeface="DejaVu Sans"/>
              </a:rPr>
              <a:t>, educazione e studio. Questo piano deve essere </a:t>
            </a:r>
            <a:r>
              <a:rPr lang="it-IT" sz="1200" b="1" spc="-1" dirty="0">
                <a:solidFill>
                  <a:srgbClr val="FF0000"/>
                </a:solidFill>
                <a:uFill>
                  <a:solidFill>
                    <a:srgbClr val="FFFFFF"/>
                  </a:solidFill>
                </a:uFill>
                <a:latin typeface="Arial"/>
                <a:ea typeface="DejaVu Sans"/>
              </a:rPr>
              <a:t>uniforme per tutta la repubblica</a:t>
            </a:r>
            <a:r>
              <a:rPr lang="it-IT" sz="1200" spc="-1" dirty="0">
                <a:uFill>
                  <a:solidFill>
                    <a:srgbClr val="FFFFFF"/>
                  </a:solidFill>
                </a:uFill>
                <a:latin typeface="Arial"/>
                <a:ea typeface="DejaVu Sans"/>
              </a:rPr>
              <a:t>. Il corpo legislativo </a:t>
            </a:r>
            <a:r>
              <a:rPr lang="it-IT" sz="1200" b="1" spc="-1" dirty="0">
                <a:solidFill>
                  <a:srgbClr val="FF0000"/>
                </a:solidFill>
                <a:uFill>
                  <a:solidFill>
                    <a:srgbClr val="FFFFFF"/>
                  </a:solidFill>
                </a:uFill>
                <a:latin typeface="Arial"/>
                <a:ea typeface="DejaVu Sans"/>
              </a:rPr>
              <a:t>prescrive pure il numero dei professori, ne determina gli stipendi ed i requisiti</a:t>
            </a:r>
            <a:r>
              <a:rPr lang="it-IT" sz="1200" spc="-1" dirty="0">
                <a:uFill>
                  <a:solidFill>
                    <a:srgbClr val="FFFFFF"/>
                  </a:solidFill>
                </a:uFill>
                <a:latin typeface="Arial"/>
                <a:ea typeface="DejaVu Sans"/>
              </a:rPr>
              <a:t>.</a:t>
            </a:r>
          </a:p>
          <a:p>
            <a:pPr marL="0" indent="0">
              <a:lnSpc>
                <a:spcPct val="120000"/>
              </a:lnSpc>
              <a:spcBef>
                <a:spcPts val="0"/>
              </a:spcBef>
              <a:buNone/>
            </a:pPr>
            <a:r>
              <a:rPr lang="it-IT" sz="1200" spc="-1" dirty="0">
                <a:uFill>
                  <a:solidFill>
                    <a:srgbClr val="FFFFFF"/>
                  </a:solidFill>
                </a:uFill>
                <a:latin typeface="Arial"/>
                <a:ea typeface="DejaVu Sans"/>
              </a:rPr>
              <a:t>[…]</a:t>
            </a:r>
          </a:p>
          <a:p>
            <a:pPr marL="0" indent="0">
              <a:lnSpc>
                <a:spcPct val="120000"/>
              </a:lnSpc>
              <a:spcBef>
                <a:spcPts val="0"/>
              </a:spcBef>
              <a:buNone/>
            </a:pPr>
            <a:r>
              <a:rPr lang="it-IT" sz="1200" spc="-1" dirty="0">
                <a:uFill>
                  <a:solidFill>
                    <a:srgbClr val="FFFFFF"/>
                  </a:solidFill>
                </a:uFill>
                <a:latin typeface="Arial"/>
                <a:ea typeface="DejaVu Sans"/>
              </a:rPr>
              <a:t>Art. 347 - </a:t>
            </a:r>
            <a:r>
              <a:rPr lang="it-IT" sz="1200" spc="-1" dirty="0" err="1">
                <a:uFill>
                  <a:solidFill>
                    <a:srgbClr val="FFFFFF"/>
                  </a:solidFill>
                </a:uFill>
                <a:latin typeface="Arial"/>
                <a:ea typeface="DejaVu Sans"/>
              </a:rPr>
              <a:t>Evvi</a:t>
            </a:r>
            <a:r>
              <a:rPr lang="it-IT" sz="1200" spc="-1" dirty="0">
                <a:uFill>
                  <a:solidFill>
                    <a:srgbClr val="FFFFFF"/>
                  </a:solidFill>
                </a:uFill>
                <a:latin typeface="Arial"/>
                <a:ea typeface="DejaVu Sans"/>
              </a:rPr>
              <a:t> </a:t>
            </a:r>
            <a:r>
              <a:rPr lang="it-IT" sz="1200" b="1" spc="-1" dirty="0">
                <a:solidFill>
                  <a:srgbClr val="FF0000"/>
                </a:solidFill>
                <a:uFill>
                  <a:solidFill>
                    <a:srgbClr val="FFFFFF"/>
                  </a:solidFill>
                </a:uFill>
                <a:latin typeface="Arial"/>
                <a:ea typeface="DejaVu Sans"/>
              </a:rPr>
              <a:t>per tutta la repubblica un istituto nazionale </a:t>
            </a:r>
            <a:r>
              <a:rPr lang="it-IT" sz="1200" spc="-1" dirty="0">
                <a:uFill>
                  <a:solidFill>
                    <a:srgbClr val="FFFFFF"/>
                  </a:solidFill>
                </a:uFill>
                <a:latin typeface="Arial"/>
                <a:ea typeface="DejaVu Sans"/>
              </a:rPr>
              <a:t>incaricato a raccogliere le scoperte, e a perfezionare le arti, e le scienze, principalmente l'agricoltura, per la quale si stabiliscono, ovunque si crederà più opportuno pubbliche scuole, onde portarla al maggior grado di perfezione in tutta l'estensione della repubblica.</a:t>
            </a:r>
          </a:p>
          <a:p>
            <a:pPr marL="0" indent="0">
              <a:lnSpc>
                <a:spcPct val="120000"/>
              </a:lnSpc>
              <a:spcBef>
                <a:spcPts val="0"/>
              </a:spcBef>
              <a:buNone/>
            </a:pPr>
            <a:r>
              <a:rPr lang="it-IT" sz="1200" spc="-1" dirty="0">
                <a:uFill>
                  <a:solidFill>
                    <a:srgbClr val="FFFFFF"/>
                  </a:solidFill>
                </a:uFill>
                <a:latin typeface="Arial"/>
                <a:ea typeface="DejaVu Sans"/>
              </a:rPr>
              <a:t>[…]</a:t>
            </a:r>
          </a:p>
          <a:p>
            <a:pPr marL="0" indent="0">
              <a:lnSpc>
                <a:spcPct val="120000"/>
              </a:lnSpc>
              <a:spcBef>
                <a:spcPts val="0"/>
              </a:spcBef>
              <a:buNone/>
            </a:pPr>
            <a:r>
              <a:rPr lang="it-IT" sz="1200" spc="-1" dirty="0">
                <a:uFill>
                  <a:solidFill>
                    <a:srgbClr val="FFFFFF"/>
                  </a:solidFill>
                </a:uFill>
                <a:latin typeface="Arial"/>
                <a:ea typeface="DejaVu Sans"/>
              </a:rPr>
              <a:t>Art. 349 </a:t>
            </a:r>
            <a:r>
              <a:rPr lang="it-IT" sz="1200" b="1" spc="-1" dirty="0">
                <a:solidFill>
                  <a:srgbClr val="FF0000"/>
                </a:solidFill>
                <a:uFill>
                  <a:solidFill>
                    <a:srgbClr val="FFFFFF"/>
                  </a:solidFill>
                </a:uFill>
                <a:latin typeface="Arial"/>
                <a:ea typeface="DejaVu Sans"/>
              </a:rPr>
              <a:t>- I diversi stabilimenti di pubblica istruzione non hanno tra essi alcun rapporto di subordinazione, o di amministrativa corrispondenza</a:t>
            </a:r>
            <a:r>
              <a:rPr lang="it-IT" sz="1200" spc="-1" dirty="0">
                <a:uFill>
                  <a:solidFill>
                    <a:srgbClr val="FFFFFF"/>
                  </a:solidFill>
                </a:uFill>
                <a:latin typeface="Arial"/>
                <a:ea typeface="DejaVu Sans"/>
              </a:rPr>
              <a:t>.</a:t>
            </a:r>
          </a:p>
          <a:p>
            <a:pPr marL="0" indent="0">
              <a:lnSpc>
                <a:spcPct val="120000"/>
              </a:lnSpc>
              <a:spcBef>
                <a:spcPts val="0"/>
              </a:spcBef>
              <a:buNone/>
            </a:pPr>
            <a:r>
              <a:rPr lang="it-IT" sz="1200" spc="-1" dirty="0">
                <a:uFill>
                  <a:solidFill>
                    <a:srgbClr val="FFFFFF"/>
                  </a:solidFill>
                </a:uFill>
                <a:latin typeface="Arial"/>
                <a:ea typeface="DejaVu Sans"/>
              </a:rPr>
              <a:t>Art. 350 - </a:t>
            </a:r>
            <a:r>
              <a:rPr lang="it-IT" sz="1200" b="1" spc="-1" dirty="0">
                <a:solidFill>
                  <a:srgbClr val="00B050"/>
                </a:solidFill>
                <a:uFill>
                  <a:solidFill>
                    <a:srgbClr val="FFFFFF"/>
                  </a:solidFill>
                </a:uFill>
                <a:latin typeface="Arial"/>
                <a:ea typeface="DejaVu Sans"/>
              </a:rPr>
              <a:t>I cittadini hanno diritto di far qualunque particolare stabilimento d'istruzione, e di educazione, come pure di formare società per concorrere ai progressi delle scienze, delle lettere, e delle arti. Le autorità costituite vegliano sopra gli stabilimenti, e società.</a:t>
            </a:r>
          </a:p>
        </p:txBody>
      </p:sp>
      <p:sp>
        <p:nvSpPr>
          <p:cNvPr id="6" name="CasellaDiTesto 5">
            <a:extLst>
              <a:ext uri="{FF2B5EF4-FFF2-40B4-BE49-F238E27FC236}">
                <a16:creationId xmlns:a16="http://schemas.microsoft.com/office/drawing/2014/main" id="{0FEAFF7F-E076-3653-8C8D-53D10EFB8810}"/>
              </a:ext>
            </a:extLst>
          </p:cNvPr>
          <p:cNvSpPr txBox="1"/>
          <p:nvPr/>
        </p:nvSpPr>
        <p:spPr>
          <a:xfrm>
            <a:off x="8734806" y="1505635"/>
            <a:ext cx="2887218" cy="132343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600" b="1" i="0" u="none" strike="noStrike" kern="1200" cap="none" spc="0" normalizeH="0" baseline="0" noProof="0" dirty="0">
                <a:ln>
                  <a:noFill/>
                </a:ln>
                <a:solidFill>
                  <a:prstClr val="black"/>
                </a:solidFill>
                <a:effectLst/>
                <a:uLnTx/>
                <a:uFillTx/>
                <a:latin typeface="Calibri" panose="020F0502020204030204"/>
                <a:ea typeface="+mn-ea"/>
                <a:cs typeface="+mn-cs"/>
              </a:rPr>
              <a:t>1796-1797</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prstClr val="black"/>
                </a:solidFill>
                <a:effectLst/>
                <a:uLnTx/>
                <a:uFillTx/>
                <a:latin typeface="Calibri" panose="020F0502020204030204"/>
                <a:ea typeface="+mn-ea"/>
                <a:cs typeface="+mn-cs"/>
              </a:rPr>
              <a:t>territori del Bolognese, del Ferrarese, del Modenese, del Reggiano, della Garfagnana, di Massa e di Carrara</a:t>
            </a:r>
          </a:p>
        </p:txBody>
      </p:sp>
      <p:pic>
        <p:nvPicPr>
          <p:cNvPr id="1027" name="Picture 3" descr="Repubblica Cispadana – Bandiera">
            <a:extLst>
              <a:ext uri="{FF2B5EF4-FFF2-40B4-BE49-F238E27FC236}">
                <a16:creationId xmlns:a16="http://schemas.microsoft.com/office/drawing/2014/main" id="{70494DDD-9E90-7847-BE9B-31B6DED640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34806" y="2983835"/>
            <a:ext cx="2772040" cy="2772040"/>
          </a:xfrm>
          <a:prstGeom prst="rect">
            <a:avLst/>
          </a:prstGeom>
          <a:noFill/>
          <a:extLst>
            <a:ext uri="{909E8E84-426E-40DD-AFC4-6F175D3DCCD1}">
              <a14:hiddenFill xmlns:a14="http://schemas.microsoft.com/office/drawing/2010/main">
                <a:solidFill>
                  <a:srgbClr val="FFFFFF"/>
                </a:solidFill>
              </a14:hiddenFill>
            </a:ext>
          </a:extLst>
        </p:spPr>
      </p:pic>
      <p:sp>
        <p:nvSpPr>
          <p:cNvPr id="7" name="Rettangolo 6">
            <a:extLst>
              <a:ext uri="{FF2B5EF4-FFF2-40B4-BE49-F238E27FC236}">
                <a16:creationId xmlns:a16="http://schemas.microsoft.com/office/drawing/2014/main" id="{F3A77D9E-4089-D31D-E18F-5FB6F15C55C3}"/>
              </a:ext>
            </a:extLst>
          </p:cNvPr>
          <p:cNvSpPr/>
          <p:nvPr/>
        </p:nvSpPr>
        <p:spPr>
          <a:xfrm>
            <a:off x="8485632" y="1359832"/>
            <a:ext cx="3264408" cy="4656919"/>
          </a:xfrm>
          <a:prstGeom prst="rect">
            <a:avLst/>
          </a:prstGeom>
          <a:noFill/>
          <a:ln w="38100"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srgbClr val="5B9BD5"/>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178883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A220054-B8FE-A08B-20B0-57DD590A2A5E}"/>
              </a:ext>
            </a:extLst>
          </p:cNvPr>
          <p:cNvSpPr>
            <a:spLocks noGrp="1"/>
          </p:cNvSpPr>
          <p:nvPr>
            <p:ph type="title"/>
          </p:nvPr>
        </p:nvSpPr>
        <p:spPr/>
        <p:txBody>
          <a:bodyPr>
            <a:normAutofit/>
          </a:bodyPr>
          <a:lstStyle/>
          <a:p>
            <a:r>
              <a:rPr lang="it-IT" sz="3600" dirty="0"/>
              <a:t>Prima Costituzione della Repubblica Cisalpina (1797)</a:t>
            </a:r>
          </a:p>
        </p:txBody>
      </p:sp>
      <p:sp>
        <p:nvSpPr>
          <p:cNvPr id="3" name="Segnaposto contenuto 2">
            <a:extLst>
              <a:ext uri="{FF2B5EF4-FFF2-40B4-BE49-F238E27FC236}">
                <a16:creationId xmlns:a16="http://schemas.microsoft.com/office/drawing/2014/main" id="{3B24B261-C86B-EB0A-5EE3-489DFA0A8458}"/>
              </a:ext>
            </a:extLst>
          </p:cNvPr>
          <p:cNvSpPr>
            <a:spLocks noGrp="1"/>
          </p:cNvSpPr>
          <p:nvPr>
            <p:ph idx="1"/>
          </p:nvPr>
        </p:nvSpPr>
        <p:spPr>
          <a:xfrm>
            <a:off x="838200" y="1825625"/>
            <a:ext cx="7447384" cy="4351338"/>
          </a:xfrm>
        </p:spPr>
        <p:txBody>
          <a:bodyPr>
            <a:normAutofit fontScale="55000" lnSpcReduction="20000"/>
          </a:bodyPr>
          <a:lstStyle/>
          <a:p>
            <a:pPr marL="0" indent="0">
              <a:buNone/>
            </a:pPr>
            <a:r>
              <a:rPr lang="it-IT" sz="2800" spc="-1" dirty="0">
                <a:uFill>
                  <a:solidFill>
                    <a:srgbClr val="FFFFFF"/>
                  </a:solidFill>
                </a:uFill>
                <a:latin typeface="Arial"/>
                <a:ea typeface="DejaVu Sans"/>
              </a:rPr>
              <a:t>TITOLO X</a:t>
            </a:r>
          </a:p>
          <a:p>
            <a:pPr marL="0" indent="0">
              <a:buNone/>
            </a:pPr>
            <a:r>
              <a:rPr lang="it-IT" sz="2800" spc="-1" dirty="0">
                <a:uFill>
                  <a:solidFill>
                    <a:srgbClr val="FFFFFF"/>
                  </a:solidFill>
                </a:uFill>
                <a:latin typeface="Arial"/>
                <a:ea typeface="DejaVu Sans"/>
              </a:rPr>
              <a:t>ISTRUZIONE PUBBLICA</a:t>
            </a:r>
          </a:p>
          <a:p>
            <a:pPr marL="0" indent="0">
              <a:buNone/>
            </a:pPr>
            <a:r>
              <a:rPr lang="it-IT" sz="2800" spc="-1" dirty="0">
                <a:uFill>
                  <a:solidFill>
                    <a:srgbClr val="FFFFFF"/>
                  </a:solidFill>
                </a:uFill>
                <a:latin typeface="Arial"/>
                <a:ea typeface="DejaVu Sans"/>
              </a:rPr>
              <a:t>Art. 294 – Vi sono nella repubblica scuole primarie, dove gli allievi imparano a leggere ed a scrivere, e gli elementi del conteggio; e dove </a:t>
            </a:r>
            <a:r>
              <a:rPr lang="it-IT" sz="2800" b="1" spc="-1" dirty="0">
                <a:solidFill>
                  <a:srgbClr val="0070C0"/>
                </a:solidFill>
                <a:uFill>
                  <a:solidFill>
                    <a:srgbClr val="FFFFFF"/>
                  </a:solidFill>
                </a:uFill>
                <a:latin typeface="Arial"/>
                <a:ea typeface="DejaVu Sans"/>
              </a:rPr>
              <a:t>saranno istruiti intorno ai loro doveri per mezzo di un catechismo civico</a:t>
            </a:r>
            <a:r>
              <a:rPr lang="it-IT" sz="2800" spc="-1" dirty="0">
                <a:uFill>
                  <a:solidFill>
                    <a:srgbClr val="FFFFFF"/>
                  </a:solidFill>
                </a:uFill>
                <a:latin typeface="Arial"/>
                <a:ea typeface="DejaVu Sans"/>
              </a:rPr>
              <a:t>.</a:t>
            </a:r>
          </a:p>
          <a:p>
            <a:pPr marL="0" indent="0">
              <a:buNone/>
            </a:pPr>
            <a:r>
              <a:rPr lang="it-IT" sz="2800" spc="-1" dirty="0">
                <a:uFill>
                  <a:solidFill>
                    <a:srgbClr val="FFFFFF"/>
                  </a:solidFill>
                </a:uFill>
                <a:latin typeface="Arial"/>
                <a:ea typeface="DejaVu Sans"/>
              </a:rPr>
              <a:t>[…]</a:t>
            </a:r>
          </a:p>
          <a:p>
            <a:pPr marL="0" indent="0">
              <a:buNone/>
            </a:pPr>
            <a:r>
              <a:rPr lang="it-IT" sz="2800" spc="-1" dirty="0">
                <a:uFill>
                  <a:solidFill>
                    <a:srgbClr val="FFFFFF"/>
                  </a:solidFill>
                </a:uFill>
                <a:latin typeface="Arial"/>
                <a:ea typeface="DejaVu Sans"/>
              </a:rPr>
              <a:t>Art. 296 – Vi sono in diverse parti della repubblica scuole superiori alle scuole primarie, il numero delle quali sarà tale che ve n’abbia almeno una per due dipartimenti.</a:t>
            </a:r>
          </a:p>
          <a:p>
            <a:pPr marL="0" indent="0">
              <a:buNone/>
            </a:pPr>
            <a:r>
              <a:rPr lang="it-IT" sz="2800" spc="-1" dirty="0">
                <a:uFill>
                  <a:solidFill>
                    <a:srgbClr val="FFFFFF"/>
                  </a:solidFill>
                </a:uFill>
                <a:latin typeface="Arial"/>
                <a:ea typeface="DejaVu Sans"/>
              </a:rPr>
              <a:t>Art. 297 – In tutta la repubblica vi è un istituto nazionale, incaricato di raccogliere le scoperte e di perfezionare le arti e le scienze.</a:t>
            </a:r>
          </a:p>
          <a:p>
            <a:pPr marL="0" indent="0">
              <a:buNone/>
            </a:pPr>
            <a:r>
              <a:rPr lang="it-IT" sz="2800" spc="-1" dirty="0">
                <a:uFill>
                  <a:solidFill>
                    <a:srgbClr val="FFFFFF"/>
                  </a:solidFill>
                </a:uFill>
                <a:latin typeface="Arial"/>
                <a:ea typeface="DejaVu Sans"/>
              </a:rPr>
              <a:t>Art. 298 – I diversi stabilimenti d’istruzione pubblica non hanno fra loro alcun rapporto di subordinazione né di corrispondenza amministrativa.</a:t>
            </a:r>
          </a:p>
          <a:p>
            <a:pPr marL="0" indent="0">
              <a:buNone/>
            </a:pPr>
            <a:r>
              <a:rPr lang="it-IT" sz="2800" b="1" spc="-1" dirty="0">
                <a:solidFill>
                  <a:srgbClr val="0070C0"/>
                </a:solidFill>
                <a:uFill>
                  <a:solidFill>
                    <a:srgbClr val="FFFFFF"/>
                  </a:solidFill>
                </a:uFill>
                <a:latin typeface="Arial"/>
                <a:ea typeface="DejaVu Sans"/>
              </a:rPr>
              <a:t>Art. 299 – I cittadini hanno il diritto di formare stabilimenti particolari di educazione e d’istruzione, come ancora società libere per concorrere al progresso delle scienze, delle lettere e delle arti.</a:t>
            </a:r>
          </a:p>
        </p:txBody>
      </p:sp>
      <p:sp>
        <p:nvSpPr>
          <p:cNvPr id="6" name="CasellaDiTesto 5">
            <a:extLst>
              <a:ext uri="{FF2B5EF4-FFF2-40B4-BE49-F238E27FC236}">
                <a16:creationId xmlns:a16="http://schemas.microsoft.com/office/drawing/2014/main" id="{707F37A6-F77B-E2B6-8AA3-5B602AABBAA9}"/>
              </a:ext>
            </a:extLst>
          </p:cNvPr>
          <p:cNvSpPr txBox="1"/>
          <p:nvPr/>
        </p:nvSpPr>
        <p:spPr>
          <a:xfrm>
            <a:off x="8961120" y="1907971"/>
            <a:ext cx="1872234" cy="203132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dirty="0">
                <a:ln>
                  <a:noFill/>
                </a:ln>
                <a:solidFill>
                  <a:prstClr val="black"/>
                </a:solidFill>
                <a:effectLst/>
                <a:uLnTx/>
                <a:uFillTx/>
                <a:latin typeface="Calibri" panose="020F0502020204030204"/>
                <a:ea typeface="+mn-ea"/>
                <a:cs typeface="+mn-cs"/>
              </a:rPr>
              <a:t>1797-1802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black"/>
                </a:solidFill>
                <a:effectLst/>
                <a:uLnTx/>
                <a:uFillTx/>
                <a:latin typeface="Calibri" panose="020F0502020204030204"/>
                <a:ea typeface="+mn-ea"/>
                <a:cs typeface="+mn-cs"/>
              </a:rPr>
              <a:t>Lombardia ed Emilia-Romagna e, marginalmente, in Veneto e in Toscana</a:t>
            </a:r>
          </a:p>
        </p:txBody>
      </p:sp>
      <p:sp>
        <p:nvSpPr>
          <p:cNvPr id="7" name="Rettangolo 6">
            <a:extLst>
              <a:ext uri="{FF2B5EF4-FFF2-40B4-BE49-F238E27FC236}">
                <a16:creationId xmlns:a16="http://schemas.microsoft.com/office/drawing/2014/main" id="{EB2E2DBB-8108-FB26-2398-ECBCB11684A2}"/>
              </a:ext>
            </a:extLst>
          </p:cNvPr>
          <p:cNvSpPr/>
          <p:nvPr/>
        </p:nvSpPr>
        <p:spPr>
          <a:xfrm>
            <a:off x="8686800" y="1665413"/>
            <a:ext cx="3026664" cy="4351338"/>
          </a:xfrm>
          <a:prstGeom prst="rect">
            <a:avLst/>
          </a:prstGeom>
          <a:noFill/>
          <a:ln w="38100"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srgbClr val="5B9BD5"/>
              </a:solidFill>
              <a:effectLst/>
              <a:uLnTx/>
              <a:uFillTx/>
              <a:latin typeface="Calibri" panose="020F0502020204030204"/>
              <a:ea typeface="+mn-ea"/>
              <a:cs typeface="+mn-cs"/>
            </a:endParaRPr>
          </a:p>
        </p:txBody>
      </p:sp>
      <p:pic>
        <p:nvPicPr>
          <p:cNvPr id="2051" name="Picture 3" descr="Repubblica Cisalpina - Stemma">
            <a:extLst>
              <a:ext uri="{FF2B5EF4-FFF2-40B4-BE49-F238E27FC236}">
                <a16:creationId xmlns:a16="http://schemas.microsoft.com/office/drawing/2014/main" id="{1BAD750F-7FB6-A403-7374-9B2B63698AD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13861" y="3939296"/>
            <a:ext cx="1959548" cy="19595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94747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E0F3263-8697-8AC5-5116-8768B6CD6706}"/>
              </a:ext>
            </a:extLst>
          </p:cNvPr>
          <p:cNvSpPr>
            <a:spLocks noGrp="1"/>
          </p:cNvSpPr>
          <p:nvPr>
            <p:ph type="title"/>
          </p:nvPr>
        </p:nvSpPr>
        <p:spPr/>
        <p:txBody>
          <a:bodyPr/>
          <a:lstStyle/>
          <a:p>
            <a:r>
              <a:rPr lang="it-IT" dirty="0"/>
              <a:t>Costituzione del popolo ligure del 2.12.1797 </a:t>
            </a:r>
          </a:p>
        </p:txBody>
      </p:sp>
      <p:sp>
        <p:nvSpPr>
          <p:cNvPr id="3" name="Segnaposto contenuto 2">
            <a:extLst>
              <a:ext uri="{FF2B5EF4-FFF2-40B4-BE49-F238E27FC236}">
                <a16:creationId xmlns:a16="http://schemas.microsoft.com/office/drawing/2014/main" id="{875A0A3C-6ED3-7E19-09F9-7435CC161D7E}"/>
              </a:ext>
            </a:extLst>
          </p:cNvPr>
          <p:cNvSpPr>
            <a:spLocks noGrp="1"/>
          </p:cNvSpPr>
          <p:nvPr>
            <p:ph idx="1"/>
          </p:nvPr>
        </p:nvSpPr>
        <p:spPr>
          <a:xfrm>
            <a:off x="838200" y="1825625"/>
            <a:ext cx="6047232" cy="4351338"/>
          </a:xfrm>
        </p:spPr>
        <p:txBody>
          <a:bodyPr>
            <a:normAutofit fontScale="47500" lnSpcReduction="20000"/>
          </a:bodyPr>
          <a:lstStyle/>
          <a:p>
            <a:pPr marL="12600" indent="0" algn="just">
              <a:buClr>
                <a:srgbClr val="FFFFFF"/>
              </a:buClr>
              <a:buSzPct val="25000"/>
              <a:buNone/>
            </a:pPr>
            <a:r>
              <a:rPr lang="it-IT" sz="5100" b="1" i="1" spc="-1" dirty="0">
                <a:solidFill>
                  <a:srgbClr val="C00000"/>
                </a:solidFill>
                <a:uFill>
                  <a:solidFill>
                    <a:srgbClr val="FFFFFF"/>
                  </a:solidFill>
                </a:uFill>
                <a:latin typeface="Arial"/>
                <a:ea typeface="DejaVu Sans"/>
              </a:rPr>
              <a:t>Art. 3 – La società deve i mezzi per sussistere agl’indigenti e l’istruzione a tutti i cittadini.</a:t>
            </a:r>
          </a:p>
          <a:p>
            <a:pPr marL="12600" indent="0" algn="just">
              <a:buClr>
                <a:srgbClr val="FFFFFF"/>
              </a:buClr>
              <a:buSzPct val="25000"/>
              <a:buNone/>
            </a:pPr>
            <a:r>
              <a:rPr lang="it-IT" spc="-1" dirty="0">
                <a:solidFill>
                  <a:srgbClr val="C00000"/>
                </a:solidFill>
                <a:uFill>
                  <a:solidFill>
                    <a:srgbClr val="FFFFFF"/>
                  </a:solidFill>
                </a:uFill>
                <a:latin typeface="Arial"/>
                <a:ea typeface="DejaVu Sans"/>
              </a:rPr>
              <a:t>Simile alla Costituzione della Repubblica Cispadana.</a:t>
            </a:r>
            <a:endParaRPr lang="it-IT" sz="2800" spc="-1" dirty="0">
              <a:solidFill>
                <a:srgbClr val="C00000"/>
              </a:solidFill>
              <a:uFill>
                <a:solidFill>
                  <a:srgbClr val="FFFFFF"/>
                </a:solidFill>
              </a:uFill>
              <a:latin typeface="Arial"/>
              <a:ea typeface="DejaVu Sans"/>
            </a:endParaRPr>
          </a:p>
          <a:p>
            <a:pPr marL="12600" indent="0" algn="just">
              <a:buClr>
                <a:srgbClr val="FFFFFF"/>
              </a:buClr>
              <a:buSzPct val="25000"/>
              <a:buNone/>
            </a:pPr>
            <a:r>
              <a:rPr lang="it-IT" sz="2800" spc="-1" dirty="0">
                <a:solidFill>
                  <a:schemeClr val="bg1">
                    <a:lumMod val="50000"/>
                  </a:schemeClr>
                </a:solidFill>
                <a:uFill>
                  <a:solidFill>
                    <a:srgbClr val="FFFFFF"/>
                  </a:solidFill>
                </a:uFill>
                <a:latin typeface="Arial"/>
                <a:ea typeface="DejaVu Sans"/>
              </a:rPr>
              <a:t>Art. 304 – La repubblica prende cura dell’istruzione dei suoi cittadini.</a:t>
            </a:r>
          </a:p>
          <a:p>
            <a:pPr marL="12600" indent="0" algn="just">
              <a:buClr>
                <a:srgbClr val="FFFFFF"/>
              </a:buClr>
              <a:buSzPct val="25000"/>
              <a:buNone/>
            </a:pPr>
            <a:r>
              <a:rPr lang="it-IT" sz="2800" spc="-1" dirty="0">
                <a:solidFill>
                  <a:schemeClr val="bg1">
                    <a:lumMod val="50000"/>
                  </a:schemeClr>
                </a:solidFill>
                <a:uFill>
                  <a:solidFill>
                    <a:srgbClr val="FFFFFF"/>
                  </a:solidFill>
                </a:uFill>
                <a:latin typeface="Arial"/>
                <a:ea typeface="DejaVu Sans"/>
              </a:rPr>
              <a:t>Art. 305 – In ogni cantone vi è almeno una scuola primaria, nella quale i fanciulli imparano a leggere, a scrivere, gli elementi del calcolo, i principii della morale, e la costituzione.</a:t>
            </a:r>
          </a:p>
          <a:p>
            <a:pPr marL="12600" indent="0" algn="just">
              <a:buClr>
                <a:srgbClr val="FFFFFF"/>
              </a:buClr>
              <a:buSzPct val="25000"/>
              <a:buNone/>
            </a:pPr>
            <a:r>
              <a:rPr lang="it-IT" sz="2800" spc="-1" dirty="0">
                <a:solidFill>
                  <a:schemeClr val="bg1">
                    <a:lumMod val="50000"/>
                  </a:schemeClr>
                </a:solidFill>
                <a:uFill>
                  <a:solidFill>
                    <a:srgbClr val="FFFFFF"/>
                  </a:solidFill>
                </a:uFill>
                <a:latin typeface="Arial"/>
                <a:ea typeface="DejaVu Sans"/>
              </a:rPr>
              <a:t>Art. 311 – Il corpo legislativo è incaricato di formare un piano per tutti gli stabilimenti di pubblica istruzione, educazione, e studio; questo piano deve essere uniforme in tutta la repubblica. Il corpo legislativo prescrive pure il numero dei professori, ne determina gli stipendi, e i requisiti.</a:t>
            </a:r>
          </a:p>
          <a:p>
            <a:pPr marL="12600" indent="0" algn="just">
              <a:buClr>
                <a:srgbClr val="FFFFFF"/>
              </a:buClr>
              <a:buSzPct val="25000"/>
              <a:buNone/>
            </a:pPr>
            <a:r>
              <a:rPr lang="it-IT" sz="2800" spc="-1" dirty="0">
                <a:solidFill>
                  <a:schemeClr val="bg1">
                    <a:lumMod val="50000"/>
                  </a:schemeClr>
                </a:solidFill>
                <a:uFill>
                  <a:solidFill>
                    <a:srgbClr val="FFFFFF"/>
                  </a:solidFill>
                </a:uFill>
                <a:latin typeface="Arial"/>
                <a:ea typeface="DejaVu Sans"/>
              </a:rPr>
              <a:t>Art. 312 – </a:t>
            </a:r>
            <a:r>
              <a:rPr lang="it-IT" sz="2800" spc="-1" dirty="0" err="1">
                <a:solidFill>
                  <a:schemeClr val="bg1">
                    <a:lumMod val="50000"/>
                  </a:schemeClr>
                </a:solidFill>
                <a:uFill>
                  <a:solidFill>
                    <a:srgbClr val="FFFFFF"/>
                  </a:solidFill>
                </a:uFill>
                <a:latin typeface="Arial"/>
                <a:ea typeface="DejaVu Sans"/>
              </a:rPr>
              <a:t>Evvi</a:t>
            </a:r>
            <a:r>
              <a:rPr lang="it-IT" sz="2800" spc="-1" dirty="0">
                <a:solidFill>
                  <a:schemeClr val="bg1">
                    <a:lumMod val="50000"/>
                  </a:schemeClr>
                </a:solidFill>
                <a:uFill>
                  <a:solidFill>
                    <a:srgbClr val="FFFFFF"/>
                  </a:solidFill>
                </a:uFill>
                <a:latin typeface="Arial"/>
                <a:ea typeface="DejaVu Sans"/>
              </a:rPr>
              <a:t> per tutta la repubblica un solo istituto nazionale incaricato […].</a:t>
            </a:r>
          </a:p>
          <a:p>
            <a:pPr marL="12600" indent="0" algn="just">
              <a:buClr>
                <a:srgbClr val="FFFFFF"/>
              </a:buClr>
              <a:buSzPct val="25000"/>
              <a:buNone/>
            </a:pPr>
            <a:r>
              <a:rPr lang="it-IT" sz="2800" spc="-1" dirty="0">
                <a:solidFill>
                  <a:schemeClr val="bg1">
                    <a:lumMod val="50000"/>
                  </a:schemeClr>
                </a:solidFill>
                <a:uFill>
                  <a:solidFill>
                    <a:srgbClr val="FFFFFF"/>
                  </a:solidFill>
                </a:uFill>
                <a:latin typeface="Arial"/>
                <a:ea typeface="DejaVu Sans"/>
              </a:rPr>
              <a:t>Art. 318 – I cittadini possono formare degli stabilimenti di istruzione e di educazione, e formare società per concorrere al progresso delle scienze e delle arti. Le autorità costituite vegliano sopra questi stabilimenti.</a:t>
            </a:r>
          </a:p>
          <a:p>
            <a:pPr marL="12600" indent="0" algn="just">
              <a:buClr>
                <a:srgbClr val="FFFFFF"/>
              </a:buClr>
              <a:buSzPct val="25000"/>
              <a:buNone/>
            </a:pPr>
            <a:r>
              <a:rPr lang="it-IT" sz="2800" spc="-1" dirty="0">
                <a:solidFill>
                  <a:schemeClr val="bg1">
                    <a:lumMod val="50000"/>
                  </a:schemeClr>
                </a:solidFill>
                <a:uFill>
                  <a:solidFill>
                    <a:srgbClr val="FFFFFF"/>
                  </a:solidFill>
                </a:uFill>
                <a:latin typeface="Arial"/>
                <a:ea typeface="DejaVu Sans"/>
              </a:rPr>
              <a:t>Art. 319 – Dal corpo legislativo si stabiliscono delle feste nazionali in tutta la repubblica per mantenere la fraternità fra i cittadini, e per affezionarli alla costituzione. Vi sarà particolarmente una gran festa generale nel giorno 14 giugno di ciascun anno, che rammemori al popolo ligure la sua rigenerazione.</a:t>
            </a:r>
            <a:endParaRPr lang="it-IT" dirty="0">
              <a:solidFill>
                <a:schemeClr val="bg1">
                  <a:lumMod val="50000"/>
                </a:schemeClr>
              </a:solidFill>
            </a:endParaRPr>
          </a:p>
        </p:txBody>
      </p:sp>
      <p:sp>
        <p:nvSpPr>
          <p:cNvPr id="5" name="CasellaDiTesto 4">
            <a:extLst>
              <a:ext uri="{FF2B5EF4-FFF2-40B4-BE49-F238E27FC236}">
                <a16:creationId xmlns:a16="http://schemas.microsoft.com/office/drawing/2014/main" id="{8235640A-442C-FB90-7B62-7230461A05EF}"/>
              </a:ext>
            </a:extLst>
          </p:cNvPr>
          <p:cNvSpPr txBox="1"/>
          <p:nvPr/>
        </p:nvSpPr>
        <p:spPr>
          <a:xfrm>
            <a:off x="7838694" y="1825625"/>
            <a:ext cx="2960370" cy="9233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black"/>
                </a:solidFill>
                <a:effectLst/>
                <a:uLnTx/>
                <a:uFillTx/>
                <a:latin typeface="Calibri" panose="020F0502020204030204"/>
                <a:ea typeface="+mn-ea"/>
                <a:cs typeface="+mn-cs"/>
              </a:rPr>
              <a:t>tra il 1797 e il 1805 durante il periodo napoleonico nel territorio ligure</a:t>
            </a:r>
          </a:p>
        </p:txBody>
      </p:sp>
      <p:pic>
        <p:nvPicPr>
          <p:cNvPr id="3074" name="Picture 2" descr="Repubblica Ligure - Stemma">
            <a:extLst>
              <a:ext uri="{FF2B5EF4-FFF2-40B4-BE49-F238E27FC236}">
                <a16:creationId xmlns:a16="http://schemas.microsoft.com/office/drawing/2014/main" id="{851C9A27-B41D-4571-B29E-9BC019CEA2A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00207" y="2929929"/>
            <a:ext cx="2237343" cy="2748954"/>
          </a:xfrm>
          <a:prstGeom prst="rect">
            <a:avLst/>
          </a:prstGeom>
          <a:noFill/>
          <a:extLst>
            <a:ext uri="{909E8E84-426E-40DD-AFC4-6F175D3DCCD1}">
              <a14:hiddenFill xmlns:a14="http://schemas.microsoft.com/office/drawing/2010/main">
                <a:solidFill>
                  <a:srgbClr val="FFFFFF"/>
                </a:solidFill>
              </a14:hiddenFill>
            </a:ext>
          </a:extLst>
        </p:spPr>
      </p:pic>
      <p:sp>
        <p:nvSpPr>
          <p:cNvPr id="6" name="Rettangolo 5">
            <a:extLst>
              <a:ext uri="{FF2B5EF4-FFF2-40B4-BE49-F238E27FC236}">
                <a16:creationId xmlns:a16="http://schemas.microsoft.com/office/drawing/2014/main" id="{8366C360-E936-55DE-AEE4-C6D0974E7986}"/>
              </a:ext>
            </a:extLst>
          </p:cNvPr>
          <p:cNvSpPr/>
          <p:nvPr/>
        </p:nvSpPr>
        <p:spPr>
          <a:xfrm>
            <a:off x="7571232" y="1591056"/>
            <a:ext cx="3584448" cy="4351338"/>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srgbClr val="5B9BD5"/>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164207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8" name="Rectangle 1035">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olo 1">
            <a:extLst>
              <a:ext uri="{FF2B5EF4-FFF2-40B4-BE49-F238E27FC236}">
                <a16:creationId xmlns:a16="http://schemas.microsoft.com/office/drawing/2014/main" id="{A1E93443-46C1-131E-89B1-A1B273FED765}"/>
              </a:ext>
            </a:extLst>
          </p:cNvPr>
          <p:cNvSpPr>
            <a:spLocks noGrp="1"/>
          </p:cNvSpPr>
          <p:nvPr>
            <p:ph type="title"/>
          </p:nvPr>
        </p:nvSpPr>
        <p:spPr>
          <a:xfrm>
            <a:off x="838201" y="365125"/>
            <a:ext cx="5251316" cy="1807305"/>
          </a:xfrm>
        </p:spPr>
        <p:txBody>
          <a:bodyPr>
            <a:normAutofit/>
          </a:bodyPr>
          <a:lstStyle/>
          <a:p>
            <a:r>
              <a:rPr lang="it-IT"/>
              <a:t>Statuto Albertino</a:t>
            </a:r>
            <a:endParaRPr lang="it-IT" dirty="0"/>
          </a:p>
        </p:txBody>
      </p:sp>
      <p:sp>
        <p:nvSpPr>
          <p:cNvPr id="3" name="Segnaposto contenuto 2">
            <a:extLst>
              <a:ext uri="{FF2B5EF4-FFF2-40B4-BE49-F238E27FC236}">
                <a16:creationId xmlns:a16="http://schemas.microsoft.com/office/drawing/2014/main" id="{D4A16ED6-8AB8-5536-E491-8A3898D40022}"/>
              </a:ext>
            </a:extLst>
          </p:cNvPr>
          <p:cNvSpPr>
            <a:spLocks noGrp="1"/>
          </p:cNvSpPr>
          <p:nvPr>
            <p:ph idx="1"/>
          </p:nvPr>
        </p:nvSpPr>
        <p:spPr>
          <a:xfrm>
            <a:off x="698503" y="1717477"/>
            <a:ext cx="4619621" cy="3843666"/>
          </a:xfrm>
        </p:spPr>
        <p:txBody>
          <a:bodyPr>
            <a:normAutofit/>
          </a:bodyPr>
          <a:lstStyle/>
          <a:p>
            <a:r>
              <a:rPr lang="it-IT" sz="2000" i="0" dirty="0">
                <a:effectLst/>
                <a:latin typeface="Arial" panose="020B0604020202020204" pitchFamily="34" charset="0"/>
              </a:rPr>
              <a:t>Statuto Fondamentale della Monarchia di Savoia del 4 marzo 1848, «</a:t>
            </a:r>
            <a:r>
              <a:rPr lang="it-IT" sz="2000" i="1" dirty="0">
                <a:effectLst/>
                <a:latin typeface="Arial" panose="020B0604020202020204" pitchFamily="34" charset="0"/>
              </a:rPr>
              <a:t>legge fondamentale perpetua ed irrevocabile della Monarchia sabauda</a:t>
            </a:r>
            <a:r>
              <a:rPr lang="it-IT" sz="2000" i="0" dirty="0">
                <a:effectLst/>
                <a:latin typeface="Arial" panose="020B0604020202020204" pitchFamily="34" charset="0"/>
              </a:rPr>
              <a:t>», dal 17 marzo 1861 carta fondamentale della nuova Italia unita in vigore fino alla Costituzione repubblicana, il 1º gennaio 1948.</a:t>
            </a:r>
          </a:p>
          <a:p>
            <a:r>
              <a:rPr lang="it-IT" sz="2000" dirty="0">
                <a:latin typeface="Arial" panose="020B0604020202020204" pitchFamily="34" charset="0"/>
              </a:rPr>
              <a:t>«</a:t>
            </a:r>
            <a:r>
              <a:rPr lang="it-IT" sz="2000" b="1" dirty="0">
                <a:latin typeface="Arial" panose="020B0604020202020204" pitchFamily="34" charset="0"/>
              </a:rPr>
              <a:t>Concessa</a:t>
            </a:r>
            <a:r>
              <a:rPr lang="it-IT" sz="2000" dirty="0">
                <a:latin typeface="Arial" panose="020B0604020202020204" pitchFamily="34" charset="0"/>
              </a:rPr>
              <a:t>» a seguito dei moti borghesi dopo l’analoga esperienza di Ferdinando II delle Due Sicilie.</a:t>
            </a:r>
            <a:endParaRPr lang="it-IT" sz="2000" dirty="0"/>
          </a:p>
        </p:txBody>
      </p:sp>
    </p:spTree>
    <p:extLst>
      <p:ext uri="{BB962C8B-B14F-4D97-AF65-F5344CB8AC3E}">
        <p14:creationId xmlns:p14="http://schemas.microsoft.com/office/powerpoint/2010/main" val="42495627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FAD92F2-30FB-6CD5-C63E-9231AAE2C033}"/>
              </a:ext>
            </a:extLst>
          </p:cNvPr>
          <p:cNvSpPr>
            <a:spLocks noGrp="1"/>
          </p:cNvSpPr>
          <p:nvPr>
            <p:ph type="title"/>
          </p:nvPr>
        </p:nvSpPr>
        <p:spPr/>
        <p:txBody>
          <a:bodyPr/>
          <a:lstStyle/>
          <a:p>
            <a:r>
              <a:rPr lang="it-IT" dirty="0"/>
              <a:t>Principi</a:t>
            </a:r>
          </a:p>
        </p:txBody>
      </p:sp>
      <p:sp>
        <p:nvSpPr>
          <p:cNvPr id="3" name="Segnaposto contenuto 2">
            <a:extLst>
              <a:ext uri="{FF2B5EF4-FFF2-40B4-BE49-F238E27FC236}">
                <a16:creationId xmlns:a16="http://schemas.microsoft.com/office/drawing/2014/main" id="{CF13E266-E20C-6E4C-08BD-74E43A52D9FB}"/>
              </a:ext>
            </a:extLst>
          </p:cNvPr>
          <p:cNvSpPr>
            <a:spLocks noGrp="1"/>
          </p:cNvSpPr>
          <p:nvPr>
            <p:ph idx="1"/>
          </p:nvPr>
        </p:nvSpPr>
        <p:spPr>
          <a:xfrm>
            <a:off x="765048" y="1405001"/>
            <a:ext cx="7391400" cy="4776343"/>
          </a:xfrm>
        </p:spPr>
        <p:txBody>
          <a:bodyPr>
            <a:normAutofit fontScale="85000" lnSpcReduction="20000"/>
          </a:bodyPr>
          <a:lstStyle/>
          <a:p>
            <a:pPr marL="0" indent="0">
              <a:lnSpc>
                <a:spcPct val="120000"/>
              </a:lnSpc>
              <a:spcBef>
                <a:spcPts val="0"/>
              </a:spcBef>
              <a:buNone/>
            </a:pPr>
            <a:r>
              <a:rPr lang="it-IT" sz="1300" b="1" dirty="0"/>
              <a:t>Art. 24.</a:t>
            </a:r>
          </a:p>
          <a:p>
            <a:pPr marL="0" indent="0">
              <a:lnSpc>
                <a:spcPct val="120000"/>
              </a:lnSpc>
              <a:spcBef>
                <a:spcPts val="0"/>
              </a:spcBef>
              <a:buNone/>
            </a:pPr>
            <a:r>
              <a:rPr lang="it-IT" sz="1300" b="1" dirty="0">
                <a:solidFill>
                  <a:srgbClr val="FF0000"/>
                </a:solidFill>
              </a:rPr>
              <a:t>Tutti i regnicoli, qualunque sia il loro titolo o grado, sono eguali dinanzi alla legge.</a:t>
            </a:r>
          </a:p>
          <a:p>
            <a:pPr marL="0" indent="0">
              <a:lnSpc>
                <a:spcPct val="120000"/>
              </a:lnSpc>
              <a:spcBef>
                <a:spcPts val="0"/>
              </a:spcBef>
              <a:buNone/>
            </a:pPr>
            <a:r>
              <a:rPr lang="it-IT" sz="1300" b="1" dirty="0">
                <a:solidFill>
                  <a:srgbClr val="FF0000"/>
                </a:solidFill>
              </a:rPr>
              <a:t>Tutti godono egualmente i diritti civili e politici, e sono </a:t>
            </a:r>
            <a:r>
              <a:rPr lang="it-IT" sz="1300" b="1" dirty="0" err="1">
                <a:solidFill>
                  <a:srgbClr val="FF0000"/>
                </a:solidFill>
              </a:rPr>
              <a:t>ammessibili</a:t>
            </a:r>
            <a:r>
              <a:rPr lang="it-IT" sz="1300" b="1" dirty="0">
                <a:solidFill>
                  <a:srgbClr val="FF0000"/>
                </a:solidFill>
              </a:rPr>
              <a:t> alle cariche civili e militari, salve le eccezioni determinate dalle leggi.</a:t>
            </a:r>
          </a:p>
          <a:p>
            <a:pPr marL="0" indent="0">
              <a:lnSpc>
                <a:spcPct val="120000"/>
              </a:lnSpc>
              <a:spcBef>
                <a:spcPts val="0"/>
              </a:spcBef>
              <a:buNone/>
            </a:pPr>
            <a:r>
              <a:rPr lang="it-IT" sz="1300" b="1" dirty="0"/>
              <a:t>Art. 25.</a:t>
            </a:r>
          </a:p>
          <a:p>
            <a:pPr marL="0" indent="0">
              <a:lnSpc>
                <a:spcPct val="120000"/>
              </a:lnSpc>
              <a:spcBef>
                <a:spcPts val="0"/>
              </a:spcBef>
              <a:buNone/>
            </a:pPr>
            <a:r>
              <a:rPr lang="it-IT" sz="1300" dirty="0"/>
              <a:t>Essi contribuiscono indistintamente, nella proporzione dei loro averi, ai carichi dello Stato.</a:t>
            </a:r>
          </a:p>
          <a:p>
            <a:pPr marL="0" indent="0">
              <a:lnSpc>
                <a:spcPct val="120000"/>
              </a:lnSpc>
              <a:spcBef>
                <a:spcPts val="0"/>
              </a:spcBef>
              <a:buNone/>
            </a:pPr>
            <a:r>
              <a:rPr lang="it-IT" sz="1300" b="1" dirty="0"/>
              <a:t>Art. 26.</a:t>
            </a:r>
          </a:p>
          <a:p>
            <a:pPr marL="0" indent="0">
              <a:lnSpc>
                <a:spcPct val="120000"/>
              </a:lnSpc>
              <a:spcBef>
                <a:spcPts val="0"/>
              </a:spcBef>
              <a:buNone/>
            </a:pPr>
            <a:r>
              <a:rPr lang="it-IT" sz="1300" dirty="0"/>
              <a:t>La libertà individuale è </a:t>
            </a:r>
            <a:r>
              <a:rPr lang="it-IT" sz="1300" dirty="0" err="1"/>
              <a:t>guarentita</a:t>
            </a:r>
            <a:r>
              <a:rPr lang="it-IT" sz="1300" dirty="0"/>
              <a:t>.</a:t>
            </a:r>
          </a:p>
          <a:p>
            <a:pPr marL="0" indent="0">
              <a:lnSpc>
                <a:spcPct val="120000"/>
              </a:lnSpc>
              <a:spcBef>
                <a:spcPts val="0"/>
              </a:spcBef>
              <a:buNone/>
            </a:pPr>
            <a:r>
              <a:rPr lang="it-IT" sz="1300" dirty="0"/>
              <a:t>Niuno può essere arrestato o tradotto in giudizio, se non nei casi previsti dalla legge e nelle forme che essa prescrive.</a:t>
            </a:r>
          </a:p>
          <a:p>
            <a:pPr marL="0" indent="0">
              <a:lnSpc>
                <a:spcPct val="120000"/>
              </a:lnSpc>
              <a:spcBef>
                <a:spcPts val="0"/>
              </a:spcBef>
              <a:buNone/>
            </a:pPr>
            <a:r>
              <a:rPr lang="it-IT" sz="1300" b="1" dirty="0"/>
              <a:t>Art. 27.</a:t>
            </a:r>
          </a:p>
          <a:p>
            <a:pPr marL="0" indent="0">
              <a:lnSpc>
                <a:spcPct val="120000"/>
              </a:lnSpc>
              <a:spcBef>
                <a:spcPts val="0"/>
              </a:spcBef>
              <a:buNone/>
            </a:pPr>
            <a:r>
              <a:rPr lang="it-IT" sz="1300" dirty="0"/>
              <a:t>Il domicilio è inviolabile, niuna visita domiciliare può aver luogo se non in forza della legge e nelle forme che essa prescrive.</a:t>
            </a:r>
          </a:p>
          <a:p>
            <a:pPr marL="0" indent="0">
              <a:lnSpc>
                <a:spcPct val="120000"/>
              </a:lnSpc>
              <a:spcBef>
                <a:spcPts val="0"/>
              </a:spcBef>
              <a:buNone/>
            </a:pPr>
            <a:r>
              <a:rPr lang="it-IT" sz="1300" b="1" dirty="0"/>
              <a:t>Art. 28.</a:t>
            </a:r>
          </a:p>
          <a:p>
            <a:pPr marL="0" indent="0">
              <a:lnSpc>
                <a:spcPct val="120000"/>
              </a:lnSpc>
              <a:spcBef>
                <a:spcPts val="0"/>
              </a:spcBef>
              <a:buNone/>
            </a:pPr>
            <a:r>
              <a:rPr lang="it-IT" sz="1300" dirty="0"/>
              <a:t>La stampa sarà libera, ma una legge ne reprime gli abusi.</a:t>
            </a:r>
          </a:p>
          <a:p>
            <a:pPr marL="0" indent="0">
              <a:lnSpc>
                <a:spcPct val="120000"/>
              </a:lnSpc>
              <a:spcBef>
                <a:spcPts val="0"/>
              </a:spcBef>
              <a:buNone/>
            </a:pPr>
            <a:r>
              <a:rPr lang="it-IT" sz="1300" b="1" dirty="0"/>
              <a:t>Art. 29.</a:t>
            </a:r>
          </a:p>
          <a:p>
            <a:pPr marL="0" indent="0">
              <a:lnSpc>
                <a:spcPct val="120000"/>
              </a:lnSpc>
              <a:spcBef>
                <a:spcPts val="0"/>
              </a:spcBef>
              <a:buNone/>
            </a:pPr>
            <a:r>
              <a:rPr lang="it-IT" sz="1300" dirty="0"/>
              <a:t>Tutte le proprietà, senza alcuna eccezione, sono inviolabili.</a:t>
            </a:r>
          </a:p>
          <a:p>
            <a:pPr marL="0" indent="0">
              <a:lnSpc>
                <a:spcPct val="120000"/>
              </a:lnSpc>
              <a:spcBef>
                <a:spcPts val="0"/>
              </a:spcBef>
              <a:buNone/>
            </a:pPr>
            <a:r>
              <a:rPr lang="it-IT" sz="1300" dirty="0"/>
              <a:t>Tuttavia, quando l’interesse pubblico legalmente accertato lo esiga, si può essere tenuti a cederle in tutto od in parte mediante una giusta indennità conformemente alle leggi.</a:t>
            </a:r>
          </a:p>
          <a:p>
            <a:pPr marL="0" indent="0">
              <a:lnSpc>
                <a:spcPct val="120000"/>
              </a:lnSpc>
              <a:spcBef>
                <a:spcPts val="0"/>
              </a:spcBef>
              <a:buNone/>
            </a:pPr>
            <a:r>
              <a:rPr lang="it-IT" sz="1300" b="1" dirty="0"/>
              <a:t>Art. 30.</a:t>
            </a:r>
          </a:p>
          <a:p>
            <a:pPr marL="0" indent="0">
              <a:lnSpc>
                <a:spcPct val="120000"/>
              </a:lnSpc>
              <a:spcBef>
                <a:spcPts val="0"/>
              </a:spcBef>
              <a:buNone/>
            </a:pPr>
            <a:r>
              <a:rPr lang="it-IT" sz="1300" dirty="0"/>
              <a:t>Nessun tributo può essere imposto o riscosso se non è stato consentito dalle Camere e sanzionato dal Re.</a:t>
            </a:r>
          </a:p>
          <a:p>
            <a:pPr marL="0" indent="0">
              <a:lnSpc>
                <a:spcPct val="120000"/>
              </a:lnSpc>
              <a:spcBef>
                <a:spcPts val="0"/>
              </a:spcBef>
              <a:buNone/>
            </a:pPr>
            <a:r>
              <a:rPr lang="it-IT" sz="1300" b="1" dirty="0"/>
              <a:t>Art. 31.</a:t>
            </a:r>
          </a:p>
          <a:p>
            <a:pPr marL="0" indent="0">
              <a:lnSpc>
                <a:spcPct val="120000"/>
              </a:lnSpc>
              <a:spcBef>
                <a:spcPts val="0"/>
              </a:spcBef>
              <a:buNone/>
            </a:pPr>
            <a:r>
              <a:rPr lang="it-IT" sz="1300" dirty="0"/>
              <a:t>Il Debito pubblico è </a:t>
            </a:r>
            <a:r>
              <a:rPr lang="it-IT" sz="1300" dirty="0" err="1"/>
              <a:t>guarentito</a:t>
            </a:r>
            <a:r>
              <a:rPr lang="it-IT" sz="1300" dirty="0"/>
              <a:t>.</a:t>
            </a:r>
          </a:p>
          <a:p>
            <a:pPr marL="0" indent="0">
              <a:lnSpc>
                <a:spcPct val="120000"/>
              </a:lnSpc>
              <a:spcBef>
                <a:spcPts val="0"/>
              </a:spcBef>
              <a:buNone/>
            </a:pPr>
            <a:r>
              <a:rPr lang="it-IT" sz="1300" dirty="0"/>
              <a:t>Ogni impegno dello Stato verso i suoi creditori è inviolabile.</a:t>
            </a:r>
          </a:p>
          <a:p>
            <a:pPr marL="0" indent="0">
              <a:lnSpc>
                <a:spcPct val="120000"/>
              </a:lnSpc>
              <a:spcBef>
                <a:spcPts val="0"/>
              </a:spcBef>
              <a:buNone/>
            </a:pPr>
            <a:r>
              <a:rPr lang="it-IT" sz="1300" b="1" dirty="0"/>
              <a:t>Art. 32.</a:t>
            </a:r>
          </a:p>
          <a:p>
            <a:pPr marL="0" indent="0">
              <a:lnSpc>
                <a:spcPct val="120000"/>
              </a:lnSpc>
              <a:spcBef>
                <a:spcPts val="0"/>
              </a:spcBef>
              <a:buNone/>
            </a:pPr>
            <a:r>
              <a:rPr lang="it-IT" sz="1300" dirty="0"/>
              <a:t>È riconosciuto il diritto di adunarsi pacificamente e senza armi, uniformandosi alle leggi che possono regolarne l’esercizio nell’interesse della cosa pubblica.</a:t>
            </a:r>
          </a:p>
          <a:p>
            <a:pPr marL="0" indent="0">
              <a:lnSpc>
                <a:spcPct val="120000"/>
              </a:lnSpc>
              <a:spcBef>
                <a:spcPts val="0"/>
              </a:spcBef>
              <a:buNone/>
            </a:pPr>
            <a:r>
              <a:rPr lang="it-IT" sz="1300" dirty="0"/>
              <a:t>Questa disposizione non è applicabile alle adunanze in luoghi pubblici o aperti al pubblico, i quali rimangono </a:t>
            </a:r>
            <a:r>
              <a:rPr lang="it-IT" sz="1300" dirty="0" err="1"/>
              <a:t>intieramente</a:t>
            </a:r>
            <a:r>
              <a:rPr lang="it-IT" sz="1300" dirty="0"/>
              <a:t> soggetti alle leggi di polizia.</a:t>
            </a:r>
          </a:p>
          <a:p>
            <a:pPr marL="0" indent="0">
              <a:lnSpc>
                <a:spcPct val="120000"/>
              </a:lnSpc>
              <a:spcBef>
                <a:spcPts val="0"/>
              </a:spcBef>
              <a:buNone/>
            </a:pPr>
            <a:endParaRPr lang="it-IT" sz="800" dirty="0"/>
          </a:p>
        </p:txBody>
      </p:sp>
      <p:sp>
        <p:nvSpPr>
          <p:cNvPr id="4" name="Rettangolo 3">
            <a:extLst>
              <a:ext uri="{FF2B5EF4-FFF2-40B4-BE49-F238E27FC236}">
                <a16:creationId xmlns:a16="http://schemas.microsoft.com/office/drawing/2014/main" id="{CFDE3379-4541-E3BE-727E-1842CDC27D2A}"/>
              </a:ext>
            </a:extLst>
          </p:cNvPr>
          <p:cNvSpPr/>
          <p:nvPr/>
        </p:nvSpPr>
        <p:spPr>
          <a:xfrm>
            <a:off x="8366760" y="1714945"/>
            <a:ext cx="3209544" cy="384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UGUAGLIANZA</a:t>
            </a:r>
          </a:p>
        </p:txBody>
      </p:sp>
      <p:sp>
        <p:nvSpPr>
          <p:cNvPr id="5" name="Rettangolo 4">
            <a:extLst>
              <a:ext uri="{FF2B5EF4-FFF2-40B4-BE49-F238E27FC236}">
                <a16:creationId xmlns:a16="http://schemas.microsoft.com/office/drawing/2014/main" id="{44232ADC-59BF-6C58-A3EC-C46EF36DCB88}"/>
              </a:ext>
            </a:extLst>
          </p:cNvPr>
          <p:cNvSpPr/>
          <p:nvPr/>
        </p:nvSpPr>
        <p:spPr>
          <a:xfrm>
            <a:off x="8366760" y="2233930"/>
            <a:ext cx="3209544" cy="384048"/>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PROPORZIONALITA’ FISCALE</a:t>
            </a:r>
          </a:p>
        </p:txBody>
      </p:sp>
      <p:sp>
        <p:nvSpPr>
          <p:cNvPr id="6" name="Rettangolo 5">
            <a:extLst>
              <a:ext uri="{FF2B5EF4-FFF2-40B4-BE49-F238E27FC236}">
                <a16:creationId xmlns:a16="http://schemas.microsoft.com/office/drawing/2014/main" id="{D07B619F-4496-3F42-8E8D-8A8364D45944}"/>
              </a:ext>
            </a:extLst>
          </p:cNvPr>
          <p:cNvSpPr/>
          <p:nvPr/>
        </p:nvSpPr>
        <p:spPr>
          <a:xfrm>
            <a:off x="8366760" y="2727006"/>
            <a:ext cx="3209544" cy="384048"/>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LIBERTA’ INDIVIDUALE</a:t>
            </a:r>
          </a:p>
        </p:txBody>
      </p:sp>
      <p:sp>
        <p:nvSpPr>
          <p:cNvPr id="7" name="Rettangolo 6">
            <a:extLst>
              <a:ext uri="{FF2B5EF4-FFF2-40B4-BE49-F238E27FC236}">
                <a16:creationId xmlns:a16="http://schemas.microsoft.com/office/drawing/2014/main" id="{FBAA491F-D9E2-C21E-5ED9-81BCD4F43C2A}"/>
              </a:ext>
            </a:extLst>
          </p:cNvPr>
          <p:cNvSpPr/>
          <p:nvPr/>
        </p:nvSpPr>
        <p:spPr>
          <a:xfrm>
            <a:off x="8366760" y="3220082"/>
            <a:ext cx="3209544" cy="384048"/>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DOMICILIO</a:t>
            </a:r>
          </a:p>
        </p:txBody>
      </p:sp>
      <p:sp>
        <p:nvSpPr>
          <p:cNvPr id="8" name="Rettangolo 7">
            <a:extLst>
              <a:ext uri="{FF2B5EF4-FFF2-40B4-BE49-F238E27FC236}">
                <a16:creationId xmlns:a16="http://schemas.microsoft.com/office/drawing/2014/main" id="{D8F963FE-03D1-6840-E075-B5E8F3FFDFFC}"/>
              </a:ext>
            </a:extLst>
          </p:cNvPr>
          <p:cNvSpPr/>
          <p:nvPr/>
        </p:nvSpPr>
        <p:spPr>
          <a:xfrm>
            <a:off x="8366760" y="3713158"/>
            <a:ext cx="3209544" cy="384048"/>
          </a:xfrm>
          <a:prstGeom prst="rect">
            <a:avLst/>
          </a:prstGeom>
          <a:solidFill>
            <a:schemeClr val="accent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STAMPA</a:t>
            </a:r>
          </a:p>
        </p:txBody>
      </p:sp>
      <p:sp>
        <p:nvSpPr>
          <p:cNvPr id="9" name="Rettangolo 8">
            <a:extLst>
              <a:ext uri="{FF2B5EF4-FFF2-40B4-BE49-F238E27FC236}">
                <a16:creationId xmlns:a16="http://schemas.microsoft.com/office/drawing/2014/main" id="{111C29D1-744E-C621-06CF-03BE7BED7B5C}"/>
              </a:ext>
            </a:extLst>
          </p:cNvPr>
          <p:cNvSpPr/>
          <p:nvPr/>
        </p:nvSpPr>
        <p:spPr>
          <a:xfrm>
            <a:off x="8366760" y="4213796"/>
            <a:ext cx="3209544" cy="384048"/>
          </a:xfrm>
          <a:prstGeom prst="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PROPRIETA’</a:t>
            </a:r>
          </a:p>
        </p:txBody>
      </p:sp>
      <p:sp>
        <p:nvSpPr>
          <p:cNvPr id="10" name="Rettangolo 9">
            <a:extLst>
              <a:ext uri="{FF2B5EF4-FFF2-40B4-BE49-F238E27FC236}">
                <a16:creationId xmlns:a16="http://schemas.microsoft.com/office/drawing/2014/main" id="{2E778BBA-864F-4BA6-1677-A6D0B2F01348}"/>
              </a:ext>
            </a:extLst>
          </p:cNvPr>
          <p:cNvSpPr/>
          <p:nvPr/>
        </p:nvSpPr>
        <p:spPr>
          <a:xfrm>
            <a:off x="8366760" y="4714434"/>
            <a:ext cx="3209544" cy="384048"/>
          </a:xfrm>
          <a:prstGeom prst="rect">
            <a:avLst/>
          </a:prstGeom>
          <a:solidFill>
            <a:schemeClr val="bg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RISERVA DI LEGGE TRIBUTARIA*</a:t>
            </a:r>
          </a:p>
        </p:txBody>
      </p:sp>
      <p:sp>
        <p:nvSpPr>
          <p:cNvPr id="11" name="Rettangolo 10">
            <a:extLst>
              <a:ext uri="{FF2B5EF4-FFF2-40B4-BE49-F238E27FC236}">
                <a16:creationId xmlns:a16="http://schemas.microsoft.com/office/drawing/2014/main" id="{F322BE9F-5C2B-3341-D8DB-0CAE2A980252}"/>
              </a:ext>
            </a:extLst>
          </p:cNvPr>
          <p:cNvSpPr/>
          <p:nvPr/>
        </p:nvSpPr>
        <p:spPr>
          <a:xfrm>
            <a:off x="8366760" y="5215072"/>
            <a:ext cx="3209544" cy="384048"/>
          </a:xfrm>
          <a:prstGeom prst="rect">
            <a:avLst/>
          </a:prstGeom>
          <a:solidFill>
            <a:schemeClr val="tx1">
              <a:lumMod val="65000"/>
              <a:lumOff val="3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DEBITO PUBBLICO</a:t>
            </a:r>
          </a:p>
        </p:txBody>
      </p:sp>
      <p:sp>
        <p:nvSpPr>
          <p:cNvPr id="12" name="Rettangolo 11">
            <a:extLst>
              <a:ext uri="{FF2B5EF4-FFF2-40B4-BE49-F238E27FC236}">
                <a16:creationId xmlns:a16="http://schemas.microsoft.com/office/drawing/2014/main" id="{2150DD9D-5DCF-7474-28FF-2D80F57F6D5A}"/>
              </a:ext>
            </a:extLst>
          </p:cNvPr>
          <p:cNvSpPr/>
          <p:nvPr/>
        </p:nvSpPr>
        <p:spPr>
          <a:xfrm>
            <a:off x="8366760" y="5715710"/>
            <a:ext cx="3209544" cy="384048"/>
          </a:xfrm>
          <a:prstGeom prst="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DIRITTO DI RIUNIONE</a:t>
            </a:r>
          </a:p>
        </p:txBody>
      </p:sp>
      <p:sp>
        <p:nvSpPr>
          <p:cNvPr id="13" name="CasellaDiTesto 12">
            <a:extLst>
              <a:ext uri="{FF2B5EF4-FFF2-40B4-BE49-F238E27FC236}">
                <a16:creationId xmlns:a16="http://schemas.microsoft.com/office/drawing/2014/main" id="{F7364188-57EC-A86B-EA4E-F1BD99DFCC62}"/>
              </a:ext>
            </a:extLst>
          </p:cNvPr>
          <p:cNvSpPr txBox="1"/>
          <p:nvPr/>
        </p:nvSpPr>
        <p:spPr>
          <a:xfrm>
            <a:off x="9131083" y="6354375"/>
            <a:ext cx="2445221"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1" u="none" strike="noStrike" kern="1200" cap="none" spc="0" normalizeH="0" baseline="0" noProof="0" dirty="0">
                <a:ln>
                  <a:noFill/>
                </a:ln>
                <a:solidFill>
                  <a:prstClr val="black"/>
                </a:solidFill>
                <a:effectLst/>
                <a:uLnTx/>
                <a:uFillTx/>
                <a:latin typeface="Calibri" panose="020F0502020204030204"/>
                <a:ea typeface="+mn-ea"/>
                <a:cs typeface="+mn-cs"/>
              </a:rPr>
              <a:t>*no </a:t>
            </a:r>
            <a:r>
              <a:rPr kumimoji="0" lang="it-IT" sz="1200" b="0" i="1" u="none" strike="noStrike" kern="1200" cap="none" spc="0" normalizeH="0" baseline="0" noProof="0" dirty="0" err="1">
                <a:ln>
                  <a:noFill/>
                </a:ln>
                <a:solidFill>
                  <a:prstClr val="black"/>
                </a:solidFill>
                <a:effectLst/>
                <a:uLnTx/>
                <a:uFillTx/>
                <a:latin typeface="Calibri" panose="020F0502020204030204"/>
                <a:ea typeface="+mn-ea"/>
                <a:cs typeface="+mn-cs"/>
              </a:rPr>
              <a:t>taxation</a:t>
            </a:r>
            <a:r>
              <a:rPr kumimoji="0" lang="it-IT" sz="1200" b="0" i="1"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it-IT" sz="1200" b="0" i="1" u="none" strike="noStrike" kern="1200" cap="none" spc="0" normalizeH="0" baseline="0" noProof="0" dirty="0" err="1">
                <a:ln>
                  <a:noFill/>
                </a:ln>
                <a:solidFill>
                  <a:prstClr val="black"/>
                </a:solidFill>
                <a:effectLst/>
                <a:uLnTx/>
                <a:uFillTx/>
                <a:latin typeface="Calibri" panose="020F0502020204030204"/>
                <a:ea typeface="+mn-ea"/>
                <a:cs typeface="+mn-cs"/>
              </a:rPr>
              <a:t>without</a:t>
            </a:r>
            <a:r>
              <a:rPr kumimoji="0" lang="it-IT" sz="1200" b="0" i="1"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it-IT" sz="1200" b="0" i="1" u="none" strike="noStrike" kern="1200" cap="none" spc="0" normalizeH="0" baseline="0" noProof="0" dirty="0" err="1">
                <a:ln>
                  <a:noFill/>
                </a:ln>
                <a:solidFill>
                  <a:prstClr val="black"/>
                </a:solidFill>
                <a:effectLst/>
                <a:uLnTx/>
                <a:uFillTx/>
                <a:latin typeface="Calibri" panose="020F0502020204030204"/>
                <a:ea typeface="+mn-ea"/>
                <a:cs typeface="+mn-cs"/>
              </a:rPr>
              <a:t>rapresentation</a:t>
            </a:r>
            <a:endParaRPr kumimoji="0" lang="it-IT" sz="1200" b="0"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495431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79EECFE-814E-4B68-96A7-86A795BD22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ight Triangle 8">
            <a:extLst>
              <a:ext uri="{FF2B5EF4-FFF2-40B4-BE49-F238E27FC236}">
                <a16:creationId xmlns:a16="http://schemas.microsoft.com/office/drawing/2014/main" id="{AF180F00-B4B2-4196-BB1C-ECD21B03F0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olo 1">
            <a:extLst>
              <a:ext uri="{FF2B5EF4-FFF2-40B4-BE49-F238E27FC236}">
                <a16:creationId xmlns:a16="http://schemas.microsoft.com/office/drawing/2014/main" id="{4206C455-570E-C230-F708-6C913EAFAA01}"/>
              </a:ext>
            </a:extLst>
          </p:cNvPr>
          <p:cNvSpPr>
            <a:spLocks noGrp="1"/>
          </p:cNvSpPr>
          <p:nvPr>
            <p:ph type="title"/>
          </p:nvPr>
        </p:nvSpPr>
        <p:spPr>
          <a:xfrm>
            <a:off x="4544742" y="1581326"/>
            <a:ext cx="6705067" cy="3779568"/>
          </a:xfrm>
        </p:spPr>
        <p:txBody>
          <a:bodyPr vert="horz" lIns="91440" tIns="45720" rIns="91440" bIns="45720" rtlCol="0" anchor="ctr">
            <a:normAutofit/>
          </a:bodyPr>
          <a:lstStyle/>
          <a:p>
            <a:r>
              <a:rPr lang="en-US" sz="6700" kern="1200">
                <a:solidFill>
                  <a:schemeClr val="tx1"/>
                </a:solidFill>
                <a:latin typeface="+mj-lt"/>
                <a:ea typeface="+mj-ea"/>
                <a:cs typeface="+mj-cs"/>
              </a:rPr>
              <a:t>Istruzione, scuola e diversità nella nostra Costituzione</a:t>
            </a:r>
          </a:p>
        </p:txBody>
      </p:sp>
      <p:cxnSp>
        <p:nvCxnSpPr>
          <p:cNvPr id="13" name="Straight Connector 12">
            <a:extLst>
              <a:ext uri="{FF2B5EF4-FFF2-40B4-BE49-F238E27FC236}">
                <a16:creationId xmlns:a16="http://schemas.microsoft.com/office/drawing/2014/main" id="{BDF0D3DE-EC74-4C9F-AFA1-DC5CE5236B1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56347"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224184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BA8C70D-368F-699C-95C1-50A6E6A83879}"/>
              </a:ext>
            </a:extLst>
          </p:cNvPr>
          <p:cNvSpPr>
            <a:spLocks noGrp="1"/>
          </p:cNvSpPr>
          <p:nvPr>
            <p:ph type="title"/>
          </p:nvPr>
        </p:nvSpPr>
        <p:spPr/>
        <p:txBody>
          <a:bodyPr/>
          <a:lstStyle/>
          <a:p>
            <a:r>
              <a:rPr lang="it-IT" dirty="0"/>
              <a:t>La Costituzione italiana e la sua formazione</a:t>
            </a:r>
          </a:p>
        </p:txBody>
      </p:sp>
      <p:graphicFrame>
        <p:nvGraphicFramePr>
          <p:cNvPr id="5" name="Segnaposto contenuto 4">
            <a:extLst>
              <a:ext uri="{FF2B5EF4-FFF2-40B4-BE49-F238E27FC236}">
                <a16:creationId xmlns:a16="http://schemas.microsoft.com/office/drawing/2014/main" id="{65B9558B-D545-E12D-F902-21A90CC7C2CE}"/>
              </a:ext>
            </a:extLst>
          </p:cNvPr>
          <p:cNvGraphicFramePr>
            <a:graphicFrameLocks noGrp="1"/>
          </p:cNvGraphicFramePr>
          <p:nvPr>
            <p:ph idx="1"/>
          </p:nvPr>
        </p:nvGraphicFramePr>
        <p:xfrm>
          <a:off x="838200" y="1825625"/>
          <a:ext cx="7929282"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404826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9DCDDBE-2AB0-0127-7596-47F5B8FAC074}"/>
              </a:ext>
            </a:extLst>
          </p:cNvPr>
          <p:cNvSpPr>
            <a:spLocks noGrp="1"/>
          </p:cNvSpPr>
          <p:nvPr>
            <p:ph type="title"/>
          </p:nvPr>
        </p:nvSpPr>
        <p:spPr>
          <a:xfrm>
            <a:off x="838200" y="365125"/>
            <a:ext cx="6608975" cy="1325563"/>
          </a:xfrm>
        </p:spPr>
        <p:txBody>
          <a:bodyPr/>
          <a:lstStyle/>
          <a:p>
            <a:r>
              <a:rPr lang="it-IT" b="1" dirty="0"/>
              <a:t>L’istruzione nei lavori dell’Assemblea Costituente</a:t>
            </a:r>
          </a:p>
        </p:txBody>
      </p:sp>
      <p:sp>
        <p:nvSpPr>
          <p:cNvPr id="3" name="Segnaposto contenuto 2">
            <a:extLst>
              <a:ext uri="{FF2B5EF4-FFF2-40B4-BE49-F238E27FC236}">
                <a16:creationId xmlns:a16="http://schemas.microsoft.com/office/drawing/2014/main" id="{73918CA3-F6D3-AB37-6EF9-F27A5A9BB4C3}"/>
              </a:ext>
            </a:extLst>
          </p:cNvPr>
          <p:cNvSpPr>
            <a:spLocks noGrp="1"/>
          </p:cNvSpPr>
          <p:nvPr>
            <p:ph idx="1"/>
          </p:nvPr>
        </p:nvSpPr>
        <p:spPr>
          <a:xfrm>
            <a:off x="838201" y="1825625"/>
            <a:ext cx="7568682" cy="4351338"/>
          </a:xfrm>
        </p:spPr>
        <p:txBody>
          <a:bodyPr>
            <a:normAutofit fontScale="92500" lnSpcReduction="10000"/>
          </a:bodyPr>
          <a:lstStyle/>
          <a:p>
            <a:r>
              <a:rPr lang="it-IT" b="1" dirty="0"/>
              <a:t>I sottocommissione </a:t>
            </a:r>
            <a:r>
              <a:rPr lang="it-IT" dirty="0"/>
              <a:t>– </a:t>
            </a:r>
            <a:r>
              <a:rPr lang="it-IT" i="1" dirty="0"/>
              <a:t>Diritti e doveri dei cittadini</a:t>
            </a:r>
            <a:r>
              <a:rPr lang="it-IT" dirty="0"/>
              <a:t> (da ottobre 1946). Vi sedevano anche Iotti, La Pira e Togliatti.</a:t>
            </a:r>
          </a:p>
          <a:p>
            <a:r>
              <a:rPr lang="it-IT" dirty="0"/>
              <a:t>Relazione di apertura di </a:t>
            </a:r>
            <a:r>
              <a:rPr lang="it-IT" b="1" dirty="0"/>
              <a:t>Concetto Marchesi</a:t>
            </a:r>
            <a:r>
              <a:rPr lang="it-IT" dirty="0"/>
              <a:t>.</a:t>
            </a:r>
          </a:p>
          <a:p>
            <a:r>
              <a:rPr lang="it-IT" sz="2000" dirty="0"/>
              <a:t>Il </a:t>
            </a:r>
            <a:r>
              <a:rPr lang="it-IT" sz="2000" b="1" dirty="0">
                <a:solidFill>
                  <a:srgbClr val="C00000"/>
                </a:solidFill>
              </a:rPr>
              <a:t>diritto all'istruzione deve essere collocato </a:t>
            </a:r>
            <a:r>
              <a:rPr lang="it-IT" sz="2000" dirty="0">
                <a:solidFill>
                  <a:srgbClr val="C00000"/>
                </a:solidFill>
              </a:rPr>
              <a:t>nel titolo che riguarda le </a:t>
            </a:r>
            <a:r>
              <a:rPr lang="it-IT" sz="2000" b="1" dirty="0">
                <a:solidFill>
                  <a:srgbClr val="C00000"/>
                </a:solidFill>
              </a:rPr>
              <a:t>libertà politiche e i diritti del cittadino</a:t>
            </a:r>
            <a:r>
              <a:rPr lang="it-IT" sz="2000" dirty="0"/>
              <a:t>, mentre </a:t>
            </a:r>
            <a:r>
              <a:rPr lang="it-IT" sz="2000" dirty="0">
                <a:solidFill>
                  <a:schemeClr val="accent1"/>
                </a:solidFill>
              </a:rPr>
              <a:t>lo sviluppo della cultura nazionale e </a:t>
            </a:r>
            <a:r>
              <a:rPr lang="it-IT" sz="2000" b="1" dirty="0">
                <a:solidFill>
                  <a:schemeClr val="accent1"/>
                </a:solidFill>
              </a:rPr>
              <a:t>l'ordinamento della scuola </a:t>
            </a:r>
            <a:r>
              <a:rPr lang="it-IT" sz="2000" dirty="0">
                <a:solidFill>
                  <a:schemeClr val="accent1"/>
                </a:solidFill>
              </a:rPr>
              <a:t>in sede di normale attività </a:t>
            </a:r>
            <a:r>
              <a:rPr lang="it-IT" sz="2000" b="1" dirty="0">
                <a:solidFill>
                  <a:schemeClr val="accent1"/>
                </a:solidFill>
              </a:rPr>
              <a:t>legislativa</a:t>
            </a:r>
            <a:r>
              <a:rPr lang="it-IT" sz="2000" dirty="0">
                <a:solidFill>
                  <a:schemeClr val="accent1"/>
                </a:solidFill>
              </a:rPr>
              <a:t> </a:t>
            </a:r>
            <a:r>
              <a:rPr lang="it-IT" sz="2000" dirty="0"/>
              <a:t>e risoluto per legge, come nelle Costituzioni dell’Unione Sovietica del 1936 e della Francia del 1946. Invece nella Costituzione di Weimar del 1919 una intera Sezione è dedicata all'istruzione, compresa quella religiosa (visione condivisa dalla Democrazia Cristiana).</a:t>
            </a:r>
          </a:p>
          <a:p>
            <a:r>
              <a:rPr lang="it-IT" sz="2000" dirty="0">
                <a:solidFill>
                  <a:srgbClr val="00B050"/>
                </a:solidFill>
              </a:rPr>
              <a:t>Primazia dello Stato nell’istruzione.</a:t>
            </a:r>
          </a:p>
          <a:p>
            <a:r>
              <a:rPr lang="it-IT" sz="2000" dirty="0">
                <a:solidFill>
                  <a:srgbClr val="00B050"/>
                </a:solidFill>
              </a:rPr>
              <a:t>Neutralità religiosa.</a:t>
            </a:r>
          </a:p>
        </p:txBody>
      </p:sp>
      <p:sp>
        <p:nvSpPr>
          <p:cNvPr id="5" name="Rettangolo 4">
            <a:extLst>
              <a:ext uri="{FF2B5EF4-FFF2-40B4-BE49-F238E27FC236}">
                <a16:creationId xmlns:a16="http://schemas.microsoft.com/office/drawing/2014/main" id="{E967CC2F-8A7E-8BA2-00DF-0E12B81486D0}"/>
              </a:ext>
            </a:extLst>
          </p:cNvPr>
          <p:cNvSpPr/>
          <p:nvPr/>
        </p:nvSpPr>
        <p:spPr>
          <a:xfrm>
            <a:off x="9138036" y="3331125"/>
            <a:ext cx="2337848" cy="15082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Il diritto in Costituzione, l’ordinamento in concreto con legge ordinaria.</a:t>
            </a:r>
          </a:p>
        </p:txBody>
      </p:sp>
    </p:spTree>
    <p:extLst>
      <p:ext uri="{BB962C8B-B14F-4D97-AF65-F5344CB8AC3E}">
        <p14:creationId xmlns:p14="http://schemas.microsoft.com/office/powerpoint/2010/main" val="21589066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Rectangle 16">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Segnaposto contenuto 3">
            <a:extLst>
              <a:ext uri="{FF2B5EF4-FFF2-40B4-BE49-F238E27FC236}">
                <a16:creationId xmlns:a16="http://schemas.microsoft.com/office/drawing/2014/main" id="{9941CF68-0FFA-B1A4-3FE7-AB5035E5BD43}"/>
              </a:ext>
            </a:extLst>
          </p:cNvPr>
          <p:cNvSpPr txBox="1">
            <a:spLocks noGrp="1"/>
          </p:cNvSpPr>
          <p:nvPr>
            <p:ph idx="1"/>
          </p:nvPr>
        </p:nvSpPr>
        <p:spPr>
          <a:xfrm>
            <a:off x="1371599" y="2318197"/>
            <a:ext cx="9724031" cy="3683358"/>
          </a:xfrm>
          <a:prstGeom prst="rect">
            <a:avLst/>
          </a:prstGeom>
        </p:spPr>
        <p:txBody>
          <a:bodyPr anchor="ctr">
            <a:normAutofit/>
          </a:bodyPr>
          <a:lstStyle/>
          <a:p>
            <a:r>
              <a:rPr lang="it-IT" sz="2000" i="1">
                <a:latin typeface="Bodoni MT" panose="02070603080606020203" pitchFamily="18" charset="0"/>
              </a:rPr>
              <a:t>L'arte e la scienza sono al servizio dell'umanità. Esse accrescono libertà allo spirito umano, ma di libertà hanno innanzi tutto bisogno: e non possono degnamente e utilmente operare se costrette a fini determinati e condizionati.</a:t>
            </a:r>
          </a:p>
          <a:p>
            <a:r>
              <a:rPr lang="it-IT" sz="2000" i="1">
                <a:latin typeface="Bodoni MT" panose="02070603080606020203" pitchFamily="18" charset="0"/>
              </a:rPr>
              <a:t>La loro moralità, che è somma, non è racchiusa in precetti iniziali né muove da propositi obbligatori, ma consiste nella loro forza espressiva e rivelatrice, in quello stimolo continuamente attivo che è proprio dell'opera d'arte, in quel fluire continuo della indagine scientifica verso l'inesplorato del mondo umano e naturale.</a:t>
            </a:r>
          </a:p>
          <a:p>
            <a:r>
              <a:rPr lang="it-IT" sz="2000" i="1">
                <a:latin typeface="Bodoni MT" panose="02070603080606020203" pitchFamily="18" charset="0"/>
              </a:rPr>
              <a:t>Lo Stato non ha un'arte, come non ha una scienza; ma dell'arte e della scienza si giova per i suoi fini nazionali e sociali. Ha il dovere di proteggerle in ogni modo e di servirsene, ma ha pure il dovere di lasciare che esse si sviluppino libere e padrone di sé oltre e dentro la scuola.</a:t>
            </a:r>
          </a:p>
        </p:txBody>
      </p:sp>
    </p:spTree>
    <p:extLst>
      <p:ext uri="{BB962C8B-B14F-4D97-AF65-F5344CB8AC3E}">
        <p14:creationId xmlns:p14="http://schemas.microsoft.com/office/powerpoint/2010/main" val="4332615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9DCDDBE-2AB0-0127-7596-47F5B8FAC074}"/>
              </a:ext>
            </a:extLst>
          </p:cNvPr>
          <p:cNvSpPr>
            <a:spLocks noGrp="1"/>
          </p:cNvSpPr>
          <p:nvPr>
            <p:ph type="title"/>
          </p:nvPr>
        </p:nvSpPr>
        <p:spPr/>
        <p:txBody>
          <a:bodyPr/>
          <a:lstStyle/>
          <a:p>
            <a:r>
              <a:rPr lang="it-IT" dirty="0"/>
              <a:t>L’istruzione nella Costituente</a:t>
            </a:r>
          </a:p>
        </p:txBody>
      </p:sp>
      <p:sp>
        <p:nvSpPr>
          <p:cNvPr id="3" name="Segnaposto contenuto 2">
            <a:extLst>
              <a:ext uri="{FF2B5EF4-FFF2-40B4-BE49-F238E27FC236}">
                <a16:creationId xmlns:a16="http://schemas.microsoft.com/office/drawing/2014/main" id="{73918CA3-F6D3-AB37-6EF9-F27A5A9BB4C3}"/>
              </a:ext>
            </a:extLst>
          </p:cNvPr>
          <p:cNvSpPr>
            <a:spLocks noGrp="1"/>
          </p:cNvSpPr>
          <p:nvPr>
            <p:ph idx="1"/>
          </p:nvPr>
        </p:nvSpPr>
        <p:spPr>
          <a:xfrm>
            <a:off x="838200" y="1825625"/>
            <a:ext cx="5257800" cy="4351338"/>
          </a:xfrm>
        </p:spPr>
        <p:txBody>
          <a:bodyPr/>
          <a:lstStyle/>
          <a:p>
            <a:r>
              <a:rPr lang="it-IT" dirty="0"/>
              <a:t>Relazione di Aldo Moro sull’istruzione (propose tre articoli, mai approvati).</a:t>
            </a:r>
          </a:p>
          <a:p>
            <a:endParaRPr lang="it-IT" dirty="0"/>
          </a:p>
          <a:p>
            <a:endParaRPr lang="it-IT" dirty="0"/>
          </a:p>
          <a:p>
            <a:endParaRPr lang="it-IT" dirty="0"/>
          </a:p>
          <a:p>
            <a:endParaRPr lang="it-IT" dirty="0"/>
          </a:p>
        </p:txBody>
      </p:sp>
      <p:graphicFrame>
        <p:nvGraphicFramePr>
          <p:cNvPr id="4" name="Diagramma 3">
            <a:extLst>
              <a:ext uri="{FF2B5EF4-FFF2-40B4-BE49-F238E27FC236}">
                <a16:creationId xmlns:a16="http://schemas.microsoft.com/office/drawing/2014/main" id="{865FC3D4-10A2-6FE4-D7A2-78D9E365C9D6}"/>
              </a:ext>
            </a:extLst>
          </p:cNvPr>
          <p:cNvGraphicFramePr/>
          <p:nvPr/>
        </p:nvGraphicFramePr>
        <p:xfrm>
          <a:off x="1055802" y="3429000"/>
          <a:ext cx="4179586" cy="27093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CasellaDiTesto 5">
            <a:extLst>
              <a:ext uri="{FF2B5EF4-FFF2-40B4-BE49-F238E27FC236}">
                <a16:creationId xmlns:a16="http://schemas.microsoft.com/office/drawing/2014/main" id="{C67331F5-A6EE-05AD-CA1E-FD6F796E988F}"/>
              </a:ext>
            </a:extLst>
          </p:cNvPr>
          <p:cNvSpPr txBox="1"/>
          <p:nvPr/>
        </p:nvSpPr>
        <p:spPr>
          <a:xfrm>
            <a:off x="5759776" y="1442301"/>
            <a:ext cx="6146277" cy="517064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a:ln>
                  <a:noFill/>
                </a:ln>
                <a:solidFill>
                  <a:prstClr val="black"/>
                </a:solidFill>
                <a:effectLst/>
                <a:uLnTx/>
                <a:uFillTx/>
                <a:latin typeface="Calibri" panose="020F0502020204030204"/>
                <a:ea typeface="+mn-ea"/>
                <a:cs typeface="+mn-cs"/>
              </a:rPr>
              <a:t>Art. 1.</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a:ln>
                  <a:noFill/>
                </a:ln>
                <a:solidFill>
                  <a:prstClr val="black"/>
                </a:solidFill>
                <a:effectLst/>
                <a:uLnTx/>
                <a:uFillTx/>
                <a:latin typeface="Calibri" panose="020F0502020204030204"/>
                <a:ea typeface="+mn-ea"/>
                <a:cs typeface="+mn-cs"/>
              </a:rPr>
              <a:t>Ogni italiano ha diritto di ricevere una adeguata istruzione ed educazione per la formazione della sua personalità e l'assolvimento dei compiti sociali. Per questo fine collaborano famiglia e Stato.</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a:ln>
                  <a:noFill/>
                </a:ln>
                <a:solidFill>
                  <a:prstClr val="black"/>
                </a:solidFill>
                <a:effectLst/>
                <a:uLnTx/>
                <a:uFillTx/>
                <a:latin typeface="Calibri" panose="020F0502020204030204"/>
                <a:ea typeface="+mn-ea"/>
                <a:cs typeface="+mn-cs"/>
              </a:rPr>
              <a:t>Tale diritto si attua mediante la frequenza alle scuole dello Stato ovvero a quelle private a scelta dei genitori dell'educando. La frequenza è gratuita ed obbligatoria per i corsi elementari e post-elementari almeno fino al quattordicesimo anno di età.</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a:ln>
                  <a:noFill/>
                </a:ln>
                <a:solidFill>
                  <a:prstClr val="black"/>
                </a:solidFill>
                <a:effectLst/>
                <a:uLnTx/>
                <a:uFillTx/>
                <a:latin typeface="Calibri" panose="020F0502020204030204"/>
                <a:ea typeface="+mn-ea"/>
                <a:cs typeface="+mn-cs"/>
              </a:rPr>
              <a:t>Per permettere il proseguimento degli studi agli studenti meritevoli e bisognosi, lo Stato concederà adeguati sussidi alle famiglie ed assicurerà la frequenza gratuita ai corsi superiori.</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a:ln>
                  <a:noFill/>
                </a:ln>
                <a:solidFill>
                  <a:prstClr val="black"/>
                </a:solidFill>
                <a:effectLst/>
                <a:uLnTx/>
                <a:uFillTx/>
                <a:latin typeface="Calibri" panose="020F0502020204030204"/>
                <a:ea typeface="+mn-ea"/>
                <a:cs typeface="+mn-cs"/>
              </a:rPr>
              <a:t>Art. 2.</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a:ln>
                  <a:noFill/>
                </a:ln>
                <a:solidFill>
                  <a:prstClr val="black"/>
                </a:solidFill>
                <a:effectLst/>
                <a:uLnTx/>
                <a:uFillTx/>
                <a:latin typeface="Calibri" panose="020F0502020204030204"/>
                <a:ea typeface="+mn-ea"/>
                <a:cs typeface="+mn-cs"/>
              </a:rPr>
              <a:t>Chiunque, ente o singolo, può aprire scuole private e prendere iniziative di educazione con l'osservanza delle disposizioni di legge. Lo Stato provvede all'istruzione con scuole proprie e degli enti autonomi.</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a:ln>
                  <a:noFill/>
                </a:ln>
                <a:solidFill>
                  <a:prstClr val="black"/>
                </a:solidFill>
                <a:effectLst/>
                <a:uLnTx/>
                <a:uFillTx/>
                <a:latin typeface="Calibri" panose="020F0502020204030204"/>
                <a:ea typeface="+mn-ea"/>
                <a:cs typeface="+mn-cs"/>
              </a:rPr>
              <a:t>Lo Stato ha poteri di controllo sulle scuole private per quanto riguarda la idoneità degli insegnanti ed il loro stato economico-giuridico, le modalità tecniche, gli indirizzi dell'insegnamento che sia in conformità delle leggi e leale verso lo Stato, il conferimento di diplomi.</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a:ln>
                  <a:noFill/>
                </a:ln>
                <a:solidFill>
                  <a:prstClr val="black"/>
                </a:solidFill>
                <a:effectLst/>
                <a:uLnTx/>
                <a:uFillTx/>
                <a:latin typeface="Calibri" panose="020F0502020204030204"/>
                <a:ea typeface="+mn-ea"/>
                <a:cs typeface="+mn-cs"/>
              </a:rPr>
              <a:t>Lo Stato concederà sussidi alle scuole private in ragione del numero dei frequentanti e del rendimento didattico accertato negli esami di Stato.</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a:ln>
                  <a:noFill/>
                </a:ln>
                <a:solidFill>
                  <a:prstClr val="black"/>
                </a:solidFill>
                <a:effectLst/>
                <a:uLnTx/>
                <a:uFillTx/>
                <a:latin typeface="Calibri" panose="020F0502020204030204"/>
                <a:ea typeface="+mn-ea"/>
                <a:cs typeface="+mn-cs"/>
              </a:rPr>
              <a:t>Art. 3.</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a:ln>
                  <a:noFill/>
                </a:ln>
                <a:solidFill>
                  <a:prstClr val="black"/>
                </a:solidFill>
                <a:effectLst/>
                <a:uLnTx/>
                <a:uFillTx/>
                <a:latin typeface="Calibri" panose="020F0502020204030204"/>
                <a:ea typeface="+mn-ea"/>
                <a:cs typeface="+mn-cs"/>
              </a:rPr>
              <a:t>In ogni ordine di scuole dello Stato, escluso quello universitario, sarà impartito agli studenti, i cui genitori non ne chiedano la dispensa, l'insegnamento religioso nella forma ricevuta dalla tradizione cattolica.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1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spTree>
    <p:extLst>
      <p:ext uri="{BB962C8B-B14F-4D97-AF65-F5344CB8AC3E}">
        <p14:creationId xmlns:p14="http://schemas.microsoft.com/office/powerpoint/2010/main" val="38668939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536F16D2-A9EA-ACD2-A69D-FD714F16BFC0}"/>
              </a:ext>
            </a:extLst>
          </p:cNvPr>
          <p:cNvSpPr>
            <a:spLocks noGrp="1"/>
          </p:cNvSpPr>
          <p:nvPr>
            <p:ph idx="1"/>
          </p:nvPr>
        </p:nvSpPr>
        <p:spPr>
          <a:xfrm>
            <a:off x="838200" y="475129"/>
            <a:ext cx="7660341" cy="5701834"/>
          </a:xfrm>
        </p:spPr>
        <p:txBody>
          <a:bodyPr>
            <a:normAutofit fontScale="92500" lnSpcReduction="10000"/>
          </a:bodyPr>
          <a:lstStyle/>
          <a:p>
            <a:pPr marL="0" indent="0" algn="l">
              <a:buNone/>
            </a:pPr>
            <a:r>
              <a:rPr lang="it-IT" sz="2700" b="1" dirty="0">
                <a:latin typeface="Arial" panose="020B0604020202020204" pitchFamily="34" charset="0"/>
                <a:cs typeface="Arial" panose="020B0604020202020204" pitchFamily="34" charset="0"/>
              </a:rPr>
              <a:t>Diritto all’istruzione</a:t>
            </a:r>
          </a:p>
          <a:p>
            <a:pPr marL="0" indent="0" algn="l">
              <a:buNone/>
            </a:pPr>
            <a:endParaRPr lang="it-IT" sz="1600" dirty="0">
              <a:latin typeface="Arial" panose="020B0604020202020204" pitchFamily="34" charset="0"/>
              <a:cs typeface="Arial" panose="020B0604020202020204" pitchFamily="34" charset="0"/>
            </a:endParaRPr>
          </a:p>
          <a:p>
            <a:pPr marL="0" indent="0" algn="l">
              <a:buNone/>
            </a:pPr>
            <a:r>
              <a:rPr lang="it-IT" sz="1600" dirty="0">
                <a:latin typeface="Arial" panose="020B0604020202020204" pitchFamily="34" charset="0"/>
                <a:cs typeface="Arial" panose="020B0604020202020204" pitchFamily="34" charset="0"/>
              </a:rPr>
              <a:t>Definizione nella Relazione di Aldo Moro alla Costituente: </a:t>
            </a:r>
          </a:p>
          <a:p>
            <a:pPr marL="0" indent="0" algn="l">
              <a:buNone/>
            </a:pPr>
            <a:r>
              <a:rPr lang="it-IT" sz="1600" b="1" i="1" u="none" strike="noStrike" baseline="0" dirty="0">
                <a:solidFill>
                  <a:schemeClr val="accent1">
                    <a:lumMod val="75000"/>
                  </a:schemeClr>
                </a:solidFill>
                <a:latin typeface="Arial" panose="020B0604020202020204" pitchFamily="34" charset="0"/>
                <a:cs typeface="Arial" panose="020B0604020202020204" pitchFamily="34" charset="0"/>
              </a:rPr>
              <a:t>acquisto delle cognizioni e dei motivi vitali </a:t>
            </a:r>
            <a:r>
              <a:rPr lang="it-IT" sz="1600" b="0" i="1" u="none" strike="noStrike" baseline="0" dirty="0">
                <a:solidFill>
                  <a:srgbClr val="000000"/>
                </a:solidFill>
                <a:latin typeface="Arial" panose="020B0604020202020204" pitchFamily="34" charset="0"/>
                <a:cs typeface="Arial" panose="020B0604020202020204" pitchFamily="34" charset="0"/>
              </a:rPr>
              <a:t>che danno un </a:t>
            </a:r>
            <a:r>
              <a:rPr lang="it-IT" sz="1600" b="1" i="1" u="none" strike="noStrike" baseline="0" dirty="0">
                <a:solidFill>
                  <a:schemeClr val="accent1">
                    <a:lumMod val="75000"/>
                  </a:schemeClr>
                </a:solidFill>
                <a:latin typeface="Arial" panose="020B0604020202020204" pitchFamily="34" charset="0"/>
                <a:cs typeface="Arial" panose="020B0604020202020204" pitchFamily="34" charset="0"/>
              </a:rPr>
              <a:t>tono alla personalità </a:t>
            </a:r>
            <a:r>
              <a:rPr lang="it-IT" sz="1600" b="0" i="1" u="none" strike="noStrike" baseline="0" dirty="0">
                <a:solidFill>
                  <a:srgbClr val="000000"/>
                </a:solidFill>
                <a:latin typeface="Arial" panose="020B0604020202020204" pitchFamily="34" charset="0"/>
                <a:cs typeface="Arial" panose="020B0604020202020204" pitchFamily="34" charset="0"/>
              </a:rPr>
              <a:t>e le permettono di assumere </a:t>
            </a:r>
            <a:r>
              <a:rPr lang="it-IT" sz="1600" b="1" i="1" u="none" strike="noStrike" baseline="0" dirty="0">
                <a:solidFill>
                  <a:schemeClr val="accent1">
                    <a:lumMod val="75000"/>
                  </a:schemeClr>
                </a:solidFill>
                <a:latin typeface="Arial" panose="020B0604020202020204" pitchFamily="34" charset="0"/>
                <a:cs typeface="Arial" panose="020B0604020202020204" pitchFamily="34" charset="0"/>
              </a:rPr>
              <a:t>una posizione definita e responsabile con speciale riferimento alla vita sociale</a:t>
            </a:r>
            <a:r>
              <a:rPr lang="it-IT" sz="1600" i="1" dirty="0">
                <a:solidFill>
                  <a:srgbClr val="000000"/>
                </a:solidFill>
                <a:latin typeface="Arial" panose="020B0604020202020204" pitchFamily="34" charset="0"/>
                <a:cs typeface="Arial" panose="020B0604020202020204" pitchFamily="34" charset="0"/>
              </a:rPr>
              <a:t> […] </a:t>
            </a:r>
            <a:endParaRPr lang="it-IT" sz="1800" b="0" i="1" u="none" strike="noStrike" baseline="0" dirty="0">
              <a:solidFill>
                <a:srgbClr val="000000"/>
              </a:solidFill>
              <a:latin typeface="Arial" panose="020B0604020202020204" pitchFamily="34" charset="0"/>
              <a:cs typeface="Arial" panose="020B0604020202020204" pitchFamily="34" charset="0"/>
            </a:endParaRPr>
          </a:p>
          <a:p>
            <a:pPr marL="0" indent="0">
              <a:buNone/>
            </a:pPr>
            <a:r>
              <a:rPr lang="it-IT" sz="1800" b="0" i="1" u="none" strike="noStrike" baseline="0" dirty="0">
                <a:solidFill>
                  <a:srgbClr val="000000"/>
                </a:solidFill>
                <a:latin typeface="Arial" panose="020B0604020202020204" pitchFamily="34" charset="0"/>
                <a:cs typeface="Arial" panose="020B0604020202020204" pitchFamily="34" charset="0"/>
              </a:rPr>
              <a:t>il </a:t>
            </a:r>
            <a:r>
              <a:rPr lang="it-IT" sz="1800" b="1" i="1" u="none" strike="noStrike" baseline="0" dirty="0">
                <a:solidFill>
                  <a:schemeClr val="accent1">
                    <a:lumMod val="75000"/>
                  </a:schemeClr>
                </a:solidFill>
                <a:latin typeface="Arial" panose="020B0604020202020204" pitchFamily="34" charset="0"/>
                <a:cs typeface="Arial" panose="020B0604020202020204" pitchFamily="34" charset="0"/>
              </a:rPr>
              <a:t>primo senso </a:t>
            </a:r>
            <a:r>
              <a:rPr lang="it-IT" sz="1800" b="0" i="1" u="none" strike="noStrike" baseline="0" dirty="0">
                <a:solidFill>
                  <a:srgbClr val="000000"/>
                </a:solidFill>
                <a:latin typeface="Arial" panose="020B0604020202020204" pitchFamily="34" charset="0"/>
                <a:cs typeface="Arial" panose="020B0604020202020204" pitchFamily="34" charset="0"/>
              </a:rPr>
              <a:t>dell'obbligo dell'istruzione e dell'educazione </a:t>
            </a:r>
            <a:r>
              <a:rPr lang="it-IT" sz="1800" b="1" i="1" u="none" strike="noStrike" baseline="0" dirty="0">
                <a:solidFill>
                  <a:schemeClr val="accent1">
                    <a:lumMod val="75000"/>
                  </a:schemeClr>
                </a:solidFill>
                <a:latin typeface="Arial" panose="020B0604020202020204" pitchFamily="34" charset="0"/>
                <a:cs typeface="Arial" panose="020B0604020202020204" pitchFamily="34" charset="0"/>
              </a:rPr>
              <a:t>non riguarda il rendere servizi sociali</a:t>
            </a:r>
            <a:r>
              <a:rPr lang="it-IT" sz="1800" b="0" i="1" u="none" strike="noStrike" baseline="0" dirty="0">
                <a:solidFill>
                  <a:srgbClr val="000000"/>
                </a:solidFill>
                <a:latin typeface="Arial" panose="020B0604020202020204" pitchFamily="34" charset="0"/>
                <a:cs typeface="Arial" panose="020B0604020202020204" pitchFamily="34" charset="0"/>
              </a:rPr>
              <a:t>, che è pur cosa rilevantissima, ma </a:t>
            </a:r>
            <a:r>
              <a:rPr lang="it-IT" sz="1800" b="1" i="1" u="none" strike="noStrike" baseline="0" dirty="0">
                <a:solidFill>
                  <a:schemeClr val="accent1">
                    <a:lumMod val="75000"/>
                  </a:schemeClr>
                </a:solidFill>
                <a:latin typeface="Arial" panose="020B0604020202020204" pitchFamily="34" charset="0"/>
                <a:cs typeface="Arial" panose="020B0604020202020204" pitchFamily="34" charset="0"/>
              </a:rPr>
              <a:t>l'attuazione della propria personalità </a:t>
            </a:r>
            <a:r>
              <a:rPr lang="it-IT" sz="1800" b="0" i="1" u="none" strike="noStrike" baseline="0" dirty="0">
                <a:solidFill>
                  <a:srgbClr val="000000"/>
                </a:solidFill>
                <a:latin typeface="Arial" panose="020B0604020202020204" pitchFamily="34" charset="0"/>
                <a:cs typeface="Arial" panose="020B0604020202020204" pitchFamily="34" charset="0"/>
              </a:rPr>
              <a:t>nelle sue esigenze spirituali e morali. </a:t>
            </a:r>
          </a:p>
          <a:p>
            <a:pPr marL="0" indent="0">
              <a:buNone/>
            </a:pPr>
            <a:endParaRPr lang="it-IT" sz="1600" b="0" i="1" u="none" strike="noStrike" baseline="0" dirty="0">
              <a:solidFill>
                <a:srgbClr val="000000"/>
              </a:solidFill>
              <a:latin typeface="Arial" panose="020B0604020202020204" pitchFamily="34" charset="0"/>
              <a:cs typeface="Arial" panose="020B0604020202020204" pitchFamily="34" charset="0"/>
            </a:endParaRPr>
          </a:p>
          <a:p>
            <a:pPr marL="0" indent="0" algn="l">
              <a:buNone/>
            </a:pPr>
            <a:r>
              <a:rPr lang="it-IT" sz="1600" dirty="0">
                <a:solidFill>
                  <a:srgbClr val="000000"/>
                </a:solidFill>
                <a:latin typeface="Arial" panose="020B0604020202020204" pitchFamily="34" charset="0"/>
                <a:cs typeface="Arial" panose="020B0604020202020204" pitchFamily="34" charset="0"/>
              </a:rPr>
              <a:t>Lo scopo è:</a:t>
            </a:r>
          </a:p>
          <a:p>
            <a:pPr algn="l">
              <a:buFontTx/>
              <a:buChar char="-"/>
            </a:pPr>
            <a:r>
              <a:rPr lang="it-IT" sz="1600" b="1" dirty="0">
                <a:solidFill>
                  <a:schemeClr val="accent1">
                    <a:lumMod val="75000"/>
                  </a:schemeClr>
                </a:solidFill>
                <a:latin typeface="Arial" panose="020B0604020202020204" pitchFamily="34" charset="0"/>
                <a:cs typeface="Arial" panose="020B0604020202020204" pitchFamily="34" charset="0"/>
              </a:rPr>
              <a:t>Realizzarsi a pieno come individuo (dimensione INTERNA);</a:t>
            </a:r>
          </a:p>
          <a:p>
            <a:pPr algn="l">
              <a:buFontTx/>
              <a:buChar char="-"/>
            </a:pPr>
            <a:r>
              <a:rPr lang="it-IT" sz="1600" b="1" dirty="0">
                <a:solidFill>
                  <a:schemeClr val="accent1">
                    <a:lumMod val="75000"/>
                  </a:schemeClr>
                </a:solidFill>
                <a:latin typeface="Arial" panose="020B0604020202020204" pitchFamily="34" charset="0"/>
                <a:cs typeface="Arial" panose="020B0604020202020204" pitchFamily="34" charset="0"/>
              </a:rPr>
              <a:t>riversare la propria maturità nella vita sociale (dimensione ESTERNA).</a:t>
            </a:r>
          </a:p>
          <a:p>
            <a:pPr marL="0" indent="0" algn="ctr">
              <a:buNone/>
            </a:pPr>
            <a:endParaRPr lang="it-IT" sz="1600" b="1" dirty="0">
              <a:solidFill>
                <a:schemeClr val="accent1">
                  <a:lumMod val="75000"/>
                </a:schemeClr>
              </a:solidFill>
              <a:latin typeface="Arial" panose="020B0604020202020204" pitchFamily="34" charset="0"/>
              <a:cs typeface="Arial" panose="020B0604020202020204" pitchFamily="34" charset="0"/>
            </a:endParaRPr>
          </a:p>
          <a:p>
            <a:pPr marL="0" indent="0" algn="ctr">
              <a:buNone/>
            </a:pPr>
            <a:r>
              <a:rPr lang="it-IT" sz="1800" b="1" dirty="0">
                <a:solidFill>
                  <a:schemeClr val="accent1">
                    <a:lumMod val="75000"/>
                  </a:schemeClr>
                </a:solidFill>
                <a:latin typeface="Arial" panose="020B0604020202020204" pitchFamily="34" charset="0"/>
                <a:cs typeface="Arial" panose="020B0604020202020204" pitchFamily="34" charset="0"/>
              </a:rPr>
              <a:t>L’istruzione è dunque un diritto individuale, collegato alla dimensione profonda della personalità, ma ha una finalità anche latamente sociale e di utilità pubblica, di rendere cittadini migliori e consapevoli. Per questo ha una natura complessa e ha anche una dimensione di responsabilità, che implica una doverosità. </a:t>
            </a:r>
          </a:p>
          <a:p>
            <a:pPr marL="0" indent="0" algn="ctr">
              <a:buNone/>
            </a:pPr>
            <a:r>
              <a:rPr lang="it-IT" sz="1800" b="1" dirty="0">
                <a:solidFill>
                  <a:schemeClr val="accent1">
                    <a:lumMod val="75000"/>
                  </a:schemeClr>
                </a:solidFill>
                <a:latin typeface="Arial" panose="020B0604020202020204" pitchFamily="34" charset="0"/>
                <a:cs typeface="Arial" panose="020B0604020202020204" pitchFamily="34" charset="0"/>
              </a:rPr>
              <a:t>Per questo quello all’istruzione è un DIRITTO ma, con modalità diverse e fino a un certo punto, ANCHE UN DOVERE. </a:t>
            </a:r>
          </a:p>
        </p:txBody>
      </p:sp>
      <p:sp>
        <p:nvSpPr>
          <p:cNvPr id="4" name="Rettangolo 3">
            <a:extLst>
              <a:ext uri="{FF2B5EF4-FFF2-40B4-BE49-F238E27FC236}">
                <a16:creationId xmlns:a16="http://schemas.microsoft.com/office/drawing/2014/main" id="{8465E5E5-1C46-7AA1-A6F8-DBE1E2201564}"/>
              </a:ext>
            </a:extLst>
          </p:cNvPr>
          <p:cNvSpPr/>
          <p:nvPr/>
        </p:nvSpPr>
        <p:spPr>
          <a:xfrm>
            <a:off x="663388" y="4482632"/>
            <a:ext cx="8310283" cy="1739154"/>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pic>
        <p:nvPicPr>
          <p:cNvPr id="1026" name="Picture 2" descr="undefined">
            <a:extLst>
              <a:ext uri="{FF2B5EF4-FFF2-40B4-BE49-F238E27FC236}">
                <a16:creationId xmlns:a16="http://schemas.microsoft.com/office/drawing/2014/main" id="{2F333F16-8204-9C2C-6D4A-935B4BCEACB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60542" y="242046"/>
            <a:ext cx="2707344" cy="3323266"/>
          </a:xfrm>
          <a:prstGeom prst="rect">
            <a:avLst/>
          </a:prstGeom>
          <a:noFill/>
          <a:extLst>
            <a:ext uri="{909E8E84-426E-40DD-AFC4-6F175D3DCCD1}">
              <a14:hiddenFill xmlns:a14="http://schemas.microsoft.com/office/drawing/2010/main">
                <a:solidFill>
                  <a:srgbClr val="FFFFFF"/>
                </a:solidFill>
              </a14:hiddenFill>
            </a:ext>
          </a:extLst>
        </p:spPr>
      </p:pic>
      <p:sp>
        <p:nvSpPr>
          <p:cNvPr id="7" name="Rettangolo 6">
            <a:extLst>
              <a:ext uri="{FF2B5EF4-FFF2-40B4-BE49-F238E27FC236}">
                <a16:creationId xmlns:a16="http://schemas.microsoft.com/office/drawing/2014/main" id="{A3449FFD-369F-36E7-5920-D886D202DAAA}"/>
              </a:ext>
            </a:extLst>
          </p:cNvPr>
          <p:cNvSpPr/>
          <p:nvPr/>
        </p:nvSpPr>
        <p:spPr>
          <a:xfrm>
            <a:off x="9260542" y="4132589"/>
            <a:ext cx="2617698" cy="20263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La doverosità garantisce un congruo livello di conoscenza, sensibilità e maturità per la partecipazione attiva e consapevole alla vita sociale.</a:t>
            </a:r>
          </a:p>
        </p:txBody>
      </p:sp>
    </p:spTree>
    <p:extLst>
      <p:ext uri="{BB962C8B-B14F-4D97-AF65-F5344CB8AC3E}">
        <p14:creationId xmlns:p14="http://schemas.microsoft.com/office/powerpoint/2010/main" val="37532907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Segnaposto contenuto 3">
            <a:extLst>
              <a:ext uri="{FF2B5EF4-FFF2-40B4-BE49-F238E27FC236}">
                <a16:creationId xmlns:a16="http://schemas.microsoft.com/office/drawing/2014/main" id="{D8D177E3-EF1C-8B73-2B15-7DE87EB3737D}"/>
              </a:ext>
            </a:extLst>
          </p:cNvPr>
          <p:cNvGraphicFramePr>
            <a:graphicFrameLocks noGrp="1"/>
          </p:cNvGraphicFramePr>
          <p:nvPr>
            <p:ph idx="1"/>
            <p:extLst>
              <p:ext uri="{D42A27DB-BD31-4B8C-83A1-F6EECF244321}">
                <p14:modId xmlns:p14="http://schemas.microsoft.com/office/powerpoint/2010/main" val="436961740"/>
              </p:ext>
            </p:extLst>
          </p:nvPr>
        </p:nvGraphicFramePr>
        <p:xfrm>
          <a:off x="838200" y="-457200"/>
          <a:ext cx="10515600" cy="56301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ttangolo 4">
            <a:extLst>
              <a:ext uri="{FF2B5EF4-FFF2-40B4-BE49-F238E27FC236}">
                <a16:creationId xmlns:a16="http://schemas.microsoft.com/office/drawing/2014/main" id="{5936466D-2AF5-02BE-6C6F-431C615A47B6}"/>
              </a:ext>
            </a:extLst>
          </p:cNvPr>
          <p:cNvSpPr/>
          <p:nvPr/>
        </p:nvSpPr>
        <p:spPr>
          <a:xfrm>
            <a:off x="3397624" y="4273783"/>
            <a:ext cx="6934153" cy="162739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Le due dimensioni si </a:t>
            </a:r>
            <a:r>
              <a:rPr lang="it-IT" dirty="0" err="1"/>
              <a:t>coimplicano</a:t>
            </a:r>
            <a:r>
              <a:rPr lang="it-IT" dirty="0"/>
              <a:t>: l’istruzione rappresenta un dovere e un diritto, che genera in capo alla Repubblica l’onere di renderlo effettivo e accessibile. Sia sul piano della sostenibilità economica che dell’effettività in tutti i sensi.</a:t>
            </a:r>
          </a:p>
        </p:txBody>
      </p:sp>
    </p:spTree>
    <p:extLst>
      <p:ext uri="{BB962C8B-B14F-4D97-AF65-F5344CB8AC3E}">
        <p14:creationId xmlns:p14="http://schemas.microsoft.com/office/powerpoint/2010/main" val="9901643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6EAC154-7443-6D26-70DF-35E2C01347C8}"/>
              </a:ext>
            </a:extLst>
          </p:cNvPr>
          <p:cNvSpPr>
            <a:spLocks noGrp="1"/>
          </p:cNvSpPr>
          <p:nvPr>
            <p:ph type="title"/>
          </p:nvPr>
        </p:nvSpPr>
        <p:spPr/>
        <p:txBody>
          <a:bodyPr/>
          <a:lstStyle/>
          <a:p>
            <a:r>
              <a:rPr lang="it-IT" dirty="0"/>
              <a:t>Istruzione e costituente: i temi dibattuti</a:t>
            </a:r>
          </a:p>
        </p:txBody>
      </p:sp>
      <p:graphicFrame>
        <p:nvGraphicFramePr>
          <p:cNvPr id="4" name="Segnaposto contenuto 3">
            <a:extLst>
              <a:ext uri="{FF2B5EF4-FFF2-40B4-BE49-F238E27FC236}">
                <a16:creationId xmlns:a16="http://schemas.microsoft.com/office/drawing/2014/main" id="{725F92BE-FBF0-0470-C168-FF69CFD6140E}"/>
              </a:ext>
            </a:extLst>
          </p:cNvPr>
          <p:cNvGraphicFramePr>
            <a:graphicFrameLocks noGrp="1"/>
          </p:cNvGraphicFramePr>
          <p:nvPr>
            <p:ph idx="1"/>
          </p:nvPr>
        </p:nvGraphicFramePr>
        <p:xfrm>
          <a:off x="838199" y="1825625"/>
          <a:ext cx="9700967"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828549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FFD48BC7-DC40-47DE-87EE-9F4B6ECB9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9" name="Freeform: Shape 8">
            <a:extLst>
              <a:ext uri="{FF2B5EF4-FFF2-40B4-BE49-F238E27FC236}">
                <a16:creationId xmlns:a16="http://schemas.microsoft.com/office/drawing/2014/main" id="{E502BBC7-2C76-46F3-BC24-5985BC13D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4425" y="0"/>
            <a:ext cx="9963150"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solidFill>
              <a:srgbClr val="EFEFEF"/>
            </a:solidFill>
          </a:ln>
          <a:effectLst>
            <a:outerShdw blurRad="139700" sx="102000" sy="102000" algn="ctr" rotWithShape="0">
              <a:schemeClr val="bg1">
                <a:lumMod val="85000"/>
                <a:alpha val="3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Freeform: Shape 10">
            <a:extLst>
              <a:ext uri="{FF2B5EF4-FFF2-40B4-BE49-F238E27FC236}">
                <a16:creationId xmlns:a16="http://schemas.microsoft.com/office/drawing/2014/main" id="{C7F28D52-2A5F-4D23-81AE-7CB8B591C7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664" y="0"/>
            <a:ext cx="9948672"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olo 1">
            <a:extLst>
              <a:ext uri="{FF2B5EF4-FFF2-40B4-BE49-F238E27FC236}">
                <a16:creationId xmlns:a16="http://schemas.microsoft.com/office/drawing/2014/main" id="{418F03C6-B452-EF2A-202C-F6EC8BB37D26}"/>
              </a:ext>
            </a:extLst>
          </p:cNvPr>
          <p:cNvSpPr>
            <a:spLocks noGrp="1"/>
          </p:cNvSpPr>
          <p:nvPr>
            <p:ph type="title"/>
          </p:nvPr>
        </p:nvSpPr>
        <p:spPr>
          <a:xfrm>
            <a:off x="1524003" y="1999615"/>
            <a:ext cx="9144000" cy="2764028"/>
          </a:xfrm>
        </p:spPr>
        <p:txBody>
          <a:bodyPr vert="horz" lIns="91440" tIns="45720" rIns="91440" bIns="45720" rtlCol="0" anchor="ctr">
            <a:normAutofit/>
          </a:bodyPr>
          <a:lstStyle/>
          <a:p>
            <a:pPr algn="ctr"/>
            <a:r>
              <a:rPr lang="en-US" sz="6100" kern="1200">
                <a:solidFill>
                  <a:schemeClr val="tx1"/>
                </a:solidFill>
                <a:latin typeface="+mj-lt"/>
                <a:ea typeface="+mj-ea"/>
                <a:cs typeface="+mj-cs"/>
              </a:rPr>
              <a:t>Norme costituzionali rilevanti in materia di istruzione</a:t>
            </a:r>
          </a:p>
        </p:txBody>
      </p:sp>
      <p:sp>
        <p:nvSpPr>
          <p:cNvPr id="13" name="Rectangle 12">
            <a:extLst>
              <a:ext uri="{FF2B5EF4-FFF2-40B4-BE49-F238E27FC236}">
                <a16:creationId xmlns:a16="http://schemas.microsoft.com/office/drawing/2014/main" id="{3629484E-3792-4B3D-89AD-7C8A1ED0E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0" y="5524786"/>
            <a:ext cx="4754880" cy="274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76864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95926FE3-9657-AFA2-C812-B81017F6213E}"/>
              </a:ext>
            </a:extLst>
          </p:cNvPr>
          <p:cNvSpPr>
            <a:spLocks noGrp="1"/>
          </p:cNvSpPr>
          <p:nvPr>
            <p:ph idx="1"/>
          </p:nvPr>
        </p:nvSpPr>
        <p:spPr>
          <a:xfrm>
            <a:off x="838200" y="1825625"/>
            <a:ext cx="6763871" cy="4351338"/>
          </a:xfrm>
        </p:spPr>
        <p:txBody>
          <a:bodyPr>
            <a:normAutofit fontScale="92500" lnSpcReduction="20000"/>
          </a:bodyPr>
          <a:lstStyle/>
          <a:p>
            <a:pPr marL="0" indent="0" algn="l">
              <a:buNone/>
            </a:pPr>
            <a:r>
              <a:rPr lang="it-IT" b="1" i="0" dirty="0">
                <a:solidFill>
                  <a:srgbClr val="000000"/>
                </a:solidFill>
                <a:effectLst/>
                <a:latin typeface="Calibri" panose="020F0502020204030204" pitchFamily="34" charset="0"/>
              </a:rPr>
              <a:t>art. 1</a:t>
            </a:r>
            <a:endParaRPr lang="it-IT" b="0" i="0" dirty="0">
              <a:solidFill>
                <a:srgbClr val="000000"/>
              </a:solidFill>
              <a:effectLst/>
              <a:latin typeface="Times New Roman" panose="02020603050405020304" pitchFamily="18" charset="0"/>
            </a:endParaRPr>
          </a:p>
          <a:p>
            <a:pPr marL="0" indent="0" algn="l">
              <a:buNone/>
            </a:pPr>
            <a:r>
              <a:rPr lang="it-IT" b="0" i="0" dirty="0">
                <a:solidFill>
                  <a:srgbClr val="000000"/>
                </a:solidFill>
                <a:effectLst/>
                <a:latin typeface="Calibri" panose="020F0502020204030204" pitchFamily="34" charset="0"/>
              </a:rPr>
              <a:t>L'Italia è una Repubblica democratica, fondata sul lavoro.</a:t>
            </a:r>
          </a:p>
          <a:p>
            <a:pPr marL="0" indent="0" algn="l">
              <a:buNone/>
            </a:pPr>
            <a:r>
              <a:rPr lang="it-IT" b="0" i="0" dirty="0">
                <a:solidFill>
                  <a:srgbClr val="000000"/>
                </a:solidFill>
                <a:effectLst/>
                <a:latin typeface="Calibri" panose="020F0502020204030204" pitchFamily="34" charset="0"/>
              </a:rPr>
              <a:t>La sovranità appartiene al popolo, che la esercita nelle forme e nei limiti della Costituzione.</a:t>
            </a:r>
          </a:p>
          <a:p>
            <a:pPr marL="0" indent="0" algn="l">
              <a:buNone/>
            </a:pPr>
            <a:r>
              <a:rPr lang="it-IT" b="1" i="0" dirty="0">
                <a:solidFill>
                  <a:srgbClr val="000000"/>
                </a:solidFill>
                <a:effectLst/>
                <a:latin typeface="Calibri" panose="020F0502020204030204" pitchFamily="34" charset="0"/>
              </a:rPr>
              <a:t>art. 2</a:t>
            </a:r>
            <a:endParaRPr lang="it-IT" b="0" i="0" dirty="0">
              <a:solidFill>
                <a:srgbClr val="000000"/>
              </a:solidFill>
              <a:effectLst/>
              <a:latin typeface="Calibri" panose="020F0502020204030204" pitchFamily="34" charset="0"/>
            </a:endParaRPr>
          </a:p>
          <a:p>
            <a:pPr marL="0" indent="0" algn="l">
              <a:buNone/>
            </a:pPr>
            <a:r>
              <a:rPr lang="it-IT" b="0" i="0" dirty="0">
                <a:solidFill>
                  <a:srgbClr val="000000"/>
                </a:solidFill>
                <a:effectLst/>
                <a:latin typeface="Calibri" panose="020F0502020204030204" pitchFamily="34" charset="0"/>
              </a:rPr>
              <a:t>La Repubblica </a:t>
            </a:r>
            <a:r>
              <a:rPr lang="it-IT" b="1" i="0" dirty="0">
                <a:solidFill>
                  <a:srgbClr val="000000"/>
                </a:solidFill>
                <a:effectLst/>
                <a:latin typeface="Calibri" panose="020F0502020204030204" pitchFamily="34" charset="0"/>
              </a:rPr>
              <a:t>riconosce e garantisce i diritti inviolabili dell'uomo</a:t>
            </a:r>
            <a:r>
              <a:rPr lang="it-IT" b="0" i="0" dirty="0">
                <a:solidFill>
                  <a:srgbClr val="000000"/>
                </a:solidFill>
                <a:effectLst/>
                <a:latin typeface="Calibri" panose="020F0502020204030204" pitchFamily="34" charset="0"/>
              </a:rPr>
              <a:t>, sia come </a:t>
            </a:r>
            <a:r>
              <a:rPr lang="it-IT" b="1" i="0" dirty="0">
                <a:solidFill>
                  <a:srgbClr val="FF0000"/>
                </a:solidFill>
                <a:effectLst/>
                <a:latin typeface="Calibri" panose="020F0502020204030204" pitchFamily="34" charset="0"/>
              </a:rPr>
              <a:t>singolo</a:t>
            </a:r>
            <a:r>
              <a:rPr lang="it-IT" b="0" i="0" dirty="0">
                <a:solidFill>
                  <a:srgbClr val="000000"/>
                </a:solidFill>
                <a:effectLst/>
                <a:latin typeface="Calibri" panose="020F0502020204030204" pitchFamily="34" charset="0"/>
              </a:rPr>
              <a:t> sia nelle </a:t>
            </a:r>
            <a:r>
              <a:rPr lang="it-IT" b="1" i="0" dirty="0">
                <a:solidFill>
                  <a:srgbClr val="FF0000"/>
                </a:solidFill>
                <a:effectLst/>
                <a:latin typeface="Calibri" panose="020F0502020204030204" pitchFamily="34" charset="0"/>
              </a:rPr>
              <a:t>formazioni</a:t>
            </a:r>
            <a:r>
              <a:rPr lang="it-IT" b="0" i="0" dirty="0">
                <a:solidFill>
                  <a:srgbClr val="000000"/>
                </a:solidFill>
                <a:effectLst/>
                <a:latin typeface="Calibri" panose="020F0502020204030204" pitchFamily="34" charset="0"/>
              </a:rPr>
              <a:t> sociali ove si svolge la sua personalità, e </a:t>
            </a:r>
            <a:r>
              <a:rPr lang="it-IT" b="1" i="0" dirty="0">
                <a:solidFill>
                  <a:srgbClr val="FF0000"/>
                </a:solidFill>
                <a:effectLst/>
                <a:latin typeface="Calibri" panose="020F0502020204030204" pitchFamily="34" charset="0"/>
              </a:rPr>
              <a:t>richiede l'adempimento dei doveri inderogabili di solidarietà politica, economica e sociale</a:t>
            </a:r>
            <a:r>
              <a:rPr lang="it-IT" b="0" i="0" dirty="0">
                <a:solidFill>
                  <a:srgbClr val="000000"/>
                </a:solidFill>
                <a:effectLst/>
                <a:latin typeface="Calibri" panose="020F0502020204030204" pitchFamily="34" charset="0"/>
              </a:rPr>
              <a:t>.</a:t>
            </a:r>
          </a:p>
          <a:p>
            <a:endParaRPr lang="it-IT" dirty="0"/>
          </a:p>
        </p:txBody>
      </p:sp>
      <p:sp>
        <p:nvSpPr>
          <p:cNvPr id="2" name="Titolo 1">
            <a:extLst>
              <a:ext uri="{FF2B5EF4-FFF2-40B4-BE49-F238E27FC236}">
                <a16:creationId xmlns:a16="http://schemas.microsoft.com/office/drawing/2014/main" id="{4D1BD8CB-8D4C-8F06-2D70-393BE17B2976}"/>
              </a:ext>
            </a:extLst>
          </p:cNvPr>
          <p:cNvSpPr>
            <a:spLocks noGrp="1"/>
          </p:cNvSpPr>
          <p:nvPr>
            <p:ph type="title"/>
          </p:nvPr>
        </p:nvSpPr>
        <p:spPr>
          <a:xfrm>
            <a:off x="838200" y="365125"/>
            <a:ext cx="10515600" cy="1325563"/>
          </a:xfrm>
        </p:spPr>
        <p:txBody>
          <a:bodyPr/>
          <a:lstStyle/>
          <a:p>
            <a:r>
              <a:rPr lang="it-IT" dirty="0"/>
              <a:t>Costituzione</a:t>
            </a:r>
          </a:p>
        </p:txBody>
      </p:sp>
      <p:sp>
        <p:nvSpPr>
          <p:cNvPr id="4" name="Segnaposto contenuto 2">
            <a:extLst>
              <a:ext uri="{FF2B5EF4-FFF2-40B4-BE49-F238E27FC236}">
                <a16:creationId xmlns:a16="http://schemas.microsoft.com/office/drawing/2014/main" id="{7C1D5571-2887-BA53-554C-25BD429BD7F6}"/>
              </a:ext>
            </a:extLst>
          </p:cNvPr>
          <p:cNvSpPr txBox="1">
            <a:spLocks/>
          </p:cNvSpPr>
          <p:nvPr/>
        </p:nvSpPr>
        <p:spPr>
          <a:xfrm>
            <a:off x="8802265" y="1431176"/>
            <a:ext cx="2995287" cy="4637929"/>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it-IT" sz="2800" b="0" i="1" u="none" strike="noStrike" kern="1200" cap="none" spc="0" normalizeH="0" baseline="0" noProof="0" dirty="0">
                <a:ln>
                  <a:noFill/>
                </a:ln>
                <a:solidFill>
                  <a:prstClr val="black"/>
                </a:solidFill>
                <a:effectLst/>
                <a:uLnTx/>
                <a:uFillTx/>
                <a:latin typeface="Bodoni MT" panose="02070603080606020203" pitchFamily="18" charset="0"/>
                <a:ea typeface="+mn-ea"/>
                <a:cs typeface="+mn-cs"/>
              </a:rPr>
              <a:t>«Questo principio indica chiaramente che la legge statutaria eleva a regola fondamentale dello Stato, per tutto quanto attiene ai rapporti tra la collettività e i singoli, il riconoscimento di quei diritti che formano il patrimonio irretrattabile della personalità umana: diritti che appartengono all'uomo inteso come essere libero.»</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it-IT" sz="2800" b="0" i="0" u="none" strike="noStrike" kern="1200" cap="none" spc="0" normalizeH="0" baseline="0" noProof="0" dirty="0">
                <a:ln>
                  <a:noFill/>
                </a:ln>
                <a:solidFill>
                  <a:prstClr val="black"/>
                </a:solidFill>
                <a:effectLst/>
                <a:uLnTx/>
                <a:uFillTx/>
                <a:latin typeface="Bodoni MT" panose="02070603080606020203" pitchFamily="18" charset="0"/>
                <a:ea typeface="+mn-ea"/>
                <a:cs typeface="+mn-cs"/>
              </a:rPr>
              <a:t>(Corte Cost.,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it-IT" sz="2800" b="0" i="0" u="none" strike="noStrike" kern="1200" cap="none" spc="0" normalizeH="0" baseline="0" noProof="0" dirty="0">
                <a:ln>
                  <a:noFill/>
                </a:ln>
                <a:solidFill>
                  <a:prstClr val="black"/>
                </a:solidFill>
                <a:effectLst/>
                <a:uLnTx/>
                <a:uFillTx/>
                <a:latin typeface="Bodoni MT" panose="02070603080606020203" pitchFamily="18" charset="0"/>
                <a:ea typeface="+mn-ea"/>
                <a:cs typeface="+mn-cs"/>
              </a:rPr>
              <a:t>n. </a:t>
            </a:r>
            <a:r>
              <a:rPr kumimoji="0" lang="it-IT" sz="2800" b="1" i="0" u="none" strike="noStrike" kern="1200" cap="none" spc="0" normalizeH="0" baseline="0" noProof="0" dirty="0">
                <a:ln>
                  <a:noFill/>
                </a:ln>
                <a:solidFill>
                  <a:prstClr val="black"/>
                </a:solidFill>
                <a:effectLst/>
                <a:uLnTx/>
                <a:uFillTx/>
                <a:latin typeface="Bodoni MT" panose="02070603080606020203" pitchFamily="18" charset="0"/>
                <a:ea typeface="+mn-ea"/>
                <a:cs typeface="+mn-cs"/>
              </a:rPr>
              <a:t>11/1956</a:t>
            </a:r>
            <a:r>
              <a:rPr kumimoji="0" lang="it-IT" sz="2800" b="0" i="0" u="none" strike="noStrike" kern="1200" cap="none" spc="0" normalizeH="0" baseline="0" noProof="0" dirty="0">
                <a:ln>
                  <a:noFill/>
                </a:ln>
                <a:solidFill>
                  <a:prstClr val="black"/>
                </a:solidFill>
                <a:effectLst/>
                <a:uLnTx/>
                <a:uFillTx/>
                <a:latin typeface="Bodoni MT" panose="02070603080606020203" pitchFamily="18" charset="0"/>
                <a:ea typeface="+mn-ea"/>
                <a:cs typeface="+mn-cs"/>
              </a:rPr>
              <a:t>)</a:t>
            </a:r>
          </a:p>
        </p:txBody>
      </p:sp>
    </p:spTree>
    <p:extLst>
      <p:ext uri="{BB962C8B-B14F-4D97-AF65-F5344CB8AC3E}">
        <p14:creationId xmlns:p14="http://schemas.microsoft.com/office/powerpoint/2010/main" val="539152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6DD70BC-B4E7-409C-73A4-0EA1B2892805}"/>
              </a:ext>
            </a:extLst>
          </p:cNvPr>
          <p:cNvSpPr>
            <a:spLocks noGrp="1"/>
          </p:cNvSpPr>
          <p:nvPr>
            <p:ph type="title"/>
          </p:nvPr>
        </p:nvSpPr>
        <p:spPr/>
        <p:txBody>
          <a:bodyPr/>
          <a:lstStyle/>
          <a:p>
            <a:r>
              <a:rPr lang="it-IT" dirty="0"/>
              <a:t>Istruzione e costituzione</a:t>
            </a:r>
          </a:p>
        </p:txBody>
      </p:sp>
      <p:sp>
        <p:nvSpPr>
          <p:cNvPr id="3" name="Segnaposto contenuto 2">
            <a:extLst>
              <a:ext uri="{FF2B5EF4-FFF2-40B4-BE49-F238E27FC236}">
                <a16:creationId xmlns:a16="http://schemas.microsoft.com/office/drawing/2014/main" id="{07B2968A-D3F4-956C-0D68-ACBA709CB05D}"/>
              </a:ext>
            </a:extLst>
          </p:cNvPr>
          <p:cNvSpPr>
            <a:spLocks noGrp="1"/>
          </p:cNvSpPr>
          <p:nvPr>
            <p:ph idx="1"/>
          </p:nvPr>
        </p:nvSpPr>
        <p:spPr>
          <a:xfrm>
            <a:off x="838200" y="1825625"/>
            <a:ext cx="10271760" cy="4351338"/>
          </a:xfrm>
        </p:spPr>
        <p:txBody>
          <a:bodyPr>
            <a:normAutofit fontScale="92500" lnSpcReduction="10000"/>
          </a:bodyPr>
          <a:lstStyle/>
          <a:p>
            <a:r>
              <a:rPr lang="it-IT" dirty="0"/>
              <a:t>Di solito si citano gli articoli 30, 33 e 34, ma ancor prima l’articolo fondamentale per l’integrazione è:</a:t>
            </a:r>
          </a:p>
          <a:p>
            <a:pPr marL="0" indent="0" algn="ctr">
              <a:buNone/>
            </a:pPr>
            <a:r>
              <a:rPr lang="it-IT" b="1" i="1" dirty="0">
                <a:solidFill>
                  <a:srgbClr val="000000"/>
                </a:solidFill>
                <a:effectLst/>
                <a:latin typeface="Bookman Old Style" panose="02050604050505020204" pitchFamily="18" charset="0"/>
              </a:rPr>
              <a:t>art. 3</a:t>
            </a:r>
            <a:endParaRPr lang="it-IT" b="0" i="1" dirty="0">
              <a:solidFill>
                <a:srgbClr val="000000"/>
              </a:solidFill>
              <a:effectLst/>
              <a:latin typeface="Bookman Old Style" panose="02050604050505020204" pitchFamily="18" charset="0"/>
            </a:endParaRPr>
          </a:p>
          <a:p>
            <a:pPr marL="0" indent="0" algn="just">
              <a:buNone/>
            </a:pPr>
            <a:r>
              <a:rPr lang="it-IT" b="0" i="1" dirty="0">
                <a:solidFill>
                  <a:srgbClr val="000000"/>
                </a:solidFill>
                <a:effectLst/>
                <a:latin typeface="Bookman Old Style" panose="02050604050505020204" pitchFamily="18" charset="0"/>
              </a:rPr>
              <a:t>Tutti i </a:t>
            </a:r>
            <a:r>
              <a:rPr lang="it-IT" b="1" i="1" dirty="0">
                <a:solidFill>
                  <a:srgbClr val="00B050"/>
                </a:solidFill>
                <a:effectLst/>
                <a:latin typeface="Bookman Old Style" panose="02050604050505020204" pitchFamily="18" charset="0"/>
              </a:rPr>
              <a:t>cittadini</a:t>
            </a:r>
            <a:r>
              <a:rPr lang="it-IT" b="0" i="1" dirty="0">
                <a:solidFill>
                  <a:srgbClr val="000000"/>
                </a:solidFill>
                <a:effectLst/>
                <a:latin typeface="Bookman Old Style" panose="02050604050505020204" pitchFamily="18" charset="0"/>
              </a:rPr>
              <a:t> </a:t>
            </a:r>
            <a:r>
              <a:rPr lang="it-IT" b="1" i="1" dirty="0">
                <a:solidFill>
                  <a:srgbClr val="00B050"/>
                </a:solidFill>
                <a:effectLst/>
                <a:latin typeface="Bookman Old Style" panose="02050604050505020204" pitchFamily="18" charset="0"/>
              </a:rPr>
              <a:t>hanno pari dignità sociale e sono eguali </a:t>
            </a:r>
            <a:r>
              <a:rPr lang="it-IT" b="0" i="1" dirty="0">
                <a:solidFill>
                  <a:srgbClr val="000000"/>
                </a:solidFill>
                <a:effectLst/>
                <a:latin typeface="Bookman Old Style" panose="02050604050505020204" pitchFamily="18" charset="0"/>
              </a:rPr>
              <a:t>davanti alla legge, senza distinzione di sesso, di razza, di lingua, di religione, di opinioni politiche, di condizioni personali e sociali.</a:t>
            </a:r>
          </a:p>
          <a:p>
            <a:pPr marL="0" indent="0" algn="just">
              <a:buNone/>
            </a:pPr>
            <a:r>
              <a:rPr lang="it-IT" b="1" i="1" dirty="0">
                <a:solidFill>
                  <a:srgbClr val="00B050"/>
                </a:solidFill>
                <a:effectLst/>
                <a:latin typeface="Bookman Old Style" panose="02050604050505020204" pitchFamily="18" charset="0"/>
              </a:rPr>
              <a:t>E' compito della Repubblica rimuovere gli ostacoli </a:t>
            </a:r>
            <a:r>
              <a:rPr lang="it-IT" b="0" i="1" dirty="0">
                <a:solidFill>
                  <a:srgbClr val="000000"/>
                </a:solidFill>
                <a:effectLst/>
                <a:latin typeface="Bookman Old Style" panose="02050604050505020204" pitchFamily="18" charset="0"/>
              </a:rPr>
              <a:t>di ordine economico e sociale, che, limitando di fatto la libertà e la uguaglianza dei cittadini, impediscono il pieno sviluppo della persona umana e l'effettiva partecipazione di tutti i lavoratori all'organizzazione politica, economica e sociale del Paese.</a:t>
            </a:r>
          </a:p>
          <a:p>
            <a:endParaRPr lang="it-IT" dirty="0"/>
          </a:p>
        </p:txBody>
      </p:sp>
    </p:spTree>
    <p:extLst>
      <p:ext uri="{BB962C8B-B14F-4D97-AF65-F5344CB8AC3E}">
        <p14:creationId xmlns:p14="http://schemas.microsoft.com/office/powerpoint/2010/main" val="29490242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927E5D85-4116-4C1E-1665-20ED9B41DD6A}"/>
              </a:ext>
            </a:extLst>
          </p:cNvPr>
          <p:cNvSpPr>
            <a:spLocks noGrp="1"/>
          </p:cNvSpPr>
          <p:nvPr>
            <p:ph idx="1"/>
          </p:nvPr>
        </p:nvSpPr>
        <p:spPr>
          <a:xfrm>
            <a:off x="838200" y="603504"/>
            <a:ext cx="4181856" cy="5573459"/>
          </a:xfrm>
        </p:spPr>
        <p:txBody>
          <a:bodyPr>
            <a:normAutofit/>
          </a:bodyPr>
          <a:lstStyle/>
          <a:p>
            <a:pPr marL="0" indent="0">
              <a:buNone/>
            </a:pPr>
            <a:r>
              <a:rPr lang="it-IT" sz="3600" b="0" i="1" dirty="0">
                <a:solidFill>
                  <a:srgbClr val="000000"/>
                </a:solidFill>
                <a:effectLst/>
                <a:latin typeface="Bell MT" panose="02020503060305020303" pitchFamily="18" charset="0"/>
              </a:rPr>
              <a:t>Tutti i </a:t>
            </a:r>
            <a:r>
              <a:rPr lang="it-IT" sz="3600" b="1" i="1" dirty="0">
                <a:solidFill>
                  <a:srgbClr val="00B050"/>
                </a:solidFill>
                <a:effectLst>
                  <a:outerShdw blurRad="38100" dist="38100" dir="2700000" algn="tl">
                    <a:srgbClr val="000000">
                      <a:alpha val="43137"/>
                    </a:srgbClr>
                  </a:outerShdw>
                </a:effectLst>
                <a:latin typeface="Bell MT" panose="02020503060305020303" pitchFamily="18" charset="0"/>
              </a:rPr>
              <a:t>cittadini</a:t>
            </a:r>
            <a:r>
              <a:rPr lang="it-IT" sz="3600" b="0" i="1" dirty="0">
                <a:solidFill>
                  <a:srgbClr val="000000"/>
                </a:solidFill>
                <a:effectLst/>
                <a:latin typeface="Bell MT" panose="02020503060305020303" pitchFamily="18" charset="0"/>
              </a:rPr>
              <a:t> </a:t>
            </a:r>
            <a:r>
              <a:rPr lang="it-IT" sz="3600" b="1" i="1" dirty="0">
                <a:solidFill>
                  <a:srgbClr val="00B050"/>
                </a:solidFill>
                <a:effectLst/>
                <a:latin typeface="Bell MT" panose="02020503060305020303" pitchFamily="18" charset="0"/>
              </a:rPr>
              <a:t>hanno pari dignità sociale e sono eguali </a:t>
            </a:r>
            <a:r>
              <a:rPr lang="it-IT" sz="3600" b="0" i="1" dirty="0">
                <a:solidFill>
                  <a:srgbClr val="000000"/>
                </a:solidFill>
                <a:effectLst/>
                <a:latin typeface="Bell MT" panose="02020503060305020303" pitchFamily="18" charset="0"/>
              </a:rPr>
              <a:t>davanti alla legge, senza distinzione di </a:t>
            </a:r>
            <a:r>
              <a:rPr lang="it-IT" sz="3600" b="0" i="1" dirty="0">
                <a:solidFill>
                  <a:srgbClr val="FF0000"/>
                </a:solidFill>
                <a:effectLst/>
                <a:latin typeface="Bell MT" panose="02020503060305020303" pitchFamily="18" charset="0"/>
              </a:rPr>
              <a:t>sesso, di razza, di lingua, di religione, di opinioni politiche, di condizioni personali e sociali</a:t>
            </a:r>
            <a:r>
              <a:rPr lang="it-IT" sz="3600" b="0" i="1" dirty="0">
                <a:solidFill>
                  <a:srgbClr val="000000"/>
                </a:solidFill>
                <a:effectLst/>
                <a:latin typeface="Bell MT" panose="02020503060305020303" pitchFamily="18" charset="0"/>
              </a:rPr>
              <a:t>.</a:t>
            </a:r>
          </a:p>
          <a:p>
            <a:endParaRPr lang="it-IT" dirty="0"/>
          </a:p>
        </p:txBody>
      </p:sp>
      <p:sp>
        <p:nvSpPr>
          <p:cNvPr id="5" name="CasellaDiTesto 4">
            <a:extLst>
              <a:ext uri="{FF2B5EF4-FFF2-40B4-BE49-F238E27FC236}">
                <a16:creationId xmlns:a16="http://schemas.microsoft.com/office/drawing/2014/main" id="{05462C16-2C67-314A-CDE7-3CA72D638D45}"/>
              </a:ext>
            </a:extLst>
          </p:cNvPr>
          <p:cNvSpPr txBox="1"/>
          <p:nvPr/>
        </p:nvSpPr>
        <p:spPr>
          <a:xfrm>
            <a:off x="7664824" y="397639"/>
            <a:ext cx="3383389" cy="59093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black"/>
                </a:solidFill>
                <a:effectLst/>
                <a:uLnTx/>
                <a:uFillTx/>
                <a:latin typeface="Calibri" panose="020F0502020204030204"/>
                <a:ea typeface="+mn-ea"/>
                <a:cs typeface="+mn-cs"/>
              </a:rPr>
              <a:t>«</a:t>
            </a:r>
            <a:r>
              <a:rPr kumimoji="0" lang="it-IT" sz="1800" b="0" i="1" u="none" strike="noStrike" kern="1200" cap="none" spc="0" normalizeH="0" baseline="0" noProof="0" dirty="0">
                <a:ln>
                  <a:noFill/>
                </a:ln>
                <a:solidFill>
                  <a:prstClr val="black"/>
                </a:solidFill>
                <a:effectLst/>
                <a:uLnTx/>
                <a:uFillTx/>
                <a:latin typeface="Calibri" panose="020F0502020204030204"/>
                <a:ea typeface="+mn-ea"/>
                <a:cs typeface="+mn-cs"/>
              </a:rPr>
              <a:t>non deve farsi con questa norma, isolatamente considerata, ma con la norma stessa in connessione </a:t>
            </a:r>
            <a:r>
              <a:rPr kumimoji="0" lang="it-IT" sz="1800" b="1" i="1" u="none" strike="noStrike" kern="1200" cap="none" spc="0" normalizeH="0" baseline="0" noProof="0" dirty="0">
                <a:ln>
                  <a:noFill/>
                </a:ln>
                <a:solidFill>
                  <a:prstClr val="black"/>
                </a:solidFill>
                <a:effectLst/>
                <a:uLnTx/>
                <a:uFillTx/>
                <a:latin typeface="Calibri" panose="020F0502020204030204"/>
                <a:ea typeface="+mn-ea"/>
                <a:cs typeface="+mn-cs"/>
              </a:rPr>
              <a:t>con l'art. 2 </a:t>
            </a:r>
            <a:r>
              <a:rPr kumimoji="0" lang="it-IT" sz="1800" b="0" i="1" u="none" strike="noStrike" kern="1200" cap="none" spc="0" normalizeH="0" baseline="0" noProof="0" dirty="0">
                <a:ln>
                  <a:noFill/>
                </a:ln>
                <a:solidFill>
                  <a:prstClr val="black"/>
                </a:solidFill>
                <a:effectLst/>
                <a:uLnTx/>
                <a:uFillTx/>
                <a:latin typeface="Calibri" panose="020F0502020204030204"/>
                <a:ea typeface="+mn-ea"/>
                <a:cs typeface="+mn-cs"/>
              </a:rPr>
              <a:t>e </a:t>
            </a:r>
            <a:r>
              <a:rPr kumimoji="0" lang="it-IT" sz="1800" b="1" i="1" u="none" strike="noStrike" kern="1200" cap="none" spc="0" normalizeH="0" baseline="0" noProof="0" dirty="0">
                <a:ln>
                  <a:noFill/>
                </a:ln>
                <a:solidFill>
                  <a:prstClr val="black"/>
                </a:solidFill>
                <a:effectLst/>
                <a:uLnTx/>
                <a:uFillTx/>
                <a:latin typeface="Calibri" panose="020F0502020204030204"/>
                <a:ea typeface="+mn-ea"/>
                <a:cs typeface="+mn-cs"/>
              </a:rPr>
              <a:t>con l'art. 10, secondo comma</a:t>
            </a:r>
            <a:r>
              <a:rPr kumimoji="0" lang="it-IT" sz="1800" b="0" i="1" u="none" strike="noStrike" kern="1200" cap="none" spc="0" normalizeH="0" baseline="0" noProof="0" dirty="0">
                <a:ln>
                  <a:noFill/>
                </a:ln>
                <a:solidFill>
                  <a:prstClr val="black"/>
                </a:solidFill>
                <a:effectLst/>
                <a:uLnTx/>
                <a:uFillTx/>
                <a:latin typeface="Calibri" panose="020F0502020204030204"/>
                <a:ea typeface="+mn-ea"/>
                <a:cs typeface="+mn-cs"/>
              </a:rPr>
              <a:t>, della Costituzione, il primo dei quali riconosce a tutti, cittadini e stranieri, i diritti inviolabili dell'uomo, mentre l'altro dispone che la condizione giuridica dello straniero </a:t>
            </a:r>
            <a:r>
              <a:rPr kumimoji="0" lang="it-IT" sz="1800" b="0" i="1" u="none" strike="noStrike" kern="1200" cap="none" spc="0" normalizeH="0" baseline="0" noProof="0" dirty="0" err="1">
                <a:ln>
                  <a:noFill/>
                </a:ln>
                <a:solidFill>
                  <a:prstClr val="black"/>
                </a:solidFill>
                <a:effectLst/>
                <a:uLnTx/>
                <a:uFillTx/>
                <a:latin typeface="Calibri" panose="020F0502020204030204"/>
                <a:ea typeface="+mn-ea"/>
                <a:cs typeface="+mn-cs"/>
              </a:rPr>
              <a:t>é</a:t>
            </a:r>
            <a:r>
              <a:rPr kumimoji="0" lang="it-IT" sz="1800" b="0" i="1" u="none" strike="noStrike" kern="1200" cap="none" spc="0" normalizeH="0" baseline="0" noProof="0" dirty="0">
                <a:ln>
                  <a:noFill/>
                </a:ln>
                <a:solidFill>
                  <a:prstClr val="black"/>
                </a:solidFill>
                <a:effectLst/>
                <a:uLnTx/>
                <a:uFillTx/>
                <a:latin typeface="Calibri" panose="020F0502020204030204"/>
                <a:ea typeface="+mn-ea"/>
                <a:cs typeface="+mn-cs"/>
              </a:rPr>
              <a:t> regolata dalla legge in conformità delle norme e dei trattati internazionali. Ciò perché, </a:t>
            </a:r>
            <a:r>
              <a:rPr kumimoji="0" lang="it-IT" sz="1800" b="1" i="1" u="sng" strike="noStrike" kern="1200" cap="none" spc="0" normalizeH="0" baseline="0" noProof="0" dirty="0">
                <a:ln>
                  <a:noFill/>
                </a:ln>
                <a:solidFill>
                  <a:prstClr val="black"/>
                </a:solidFill>
                <a:effectLst/>
                <a:uLnTx/>
                <a:uFillTx/>
                <a:latin typeface="Calibri" panose="020F0502020204030204"/>
                <a:ea typeface="+mn-ea"/>
                <a:cs typeface="+mn-cs"/>
              </a:rPr>
              <a:t>se </a:t>
            </a:r>
            <a:r>
              <a:rPr kumimoji="0" lang="it-IT" sz="1800" b="1" i="1" u="sng" strike="noStrike" kern="1200" cap="none" spc="0" normalizeH="0" baseline="0" noProof="0" dirty="0" err="1">
                <a:ln>
                  <a:noFill/>
                </a:ln>
                <a:solidFill>
                  <a:prstClr val="black"/>
                </a:solidFill>
                <a:effectLst/>
                <a:uLnTx/>
                <a:uFillTx/>
                <a:latin typeface="Calibri" panose="020F0502020204030204"/>
                <a:ea typeface="+mn-ea"/>
                <a:cs typeface="+mn-cs"/>
              </a:rPr>
              <a:t>é</a:t>
            </a:r>
            <a:r>
              <a:rPr kumimoji="0" lang="it-IT" sz="1800" b="1" i="1" u="sng" strike="noStrike" kern="1200" cap="none" spc="0" normalizeH="0" baseline="0" noProof="0" dirty="0">
                <a:ln>
                  <a:noFill/>
                </a:ln>
                <a:solidFill>
                  <a:prstClr val="black"/>
                </a:solidFill>
                <a:effectLst/>
                <a:uLnTx/>
                <a:uFillTx/>
                <a:latin typeface="Calibri" panose="020F0502020204030204"/>
                <a:ea typeface="+mn-ea"/>
                <a:cs typeface="+mn-cs"/>
              </a:rPr>
              <a:t> vero che l'art. 3 si riferisce espressamente ai soli cittadini, </a:t>
            </a:r>
            <a:r>
              <a:rPr kumimoji="0" lang="it-IT" sz="1800" b="1" i="1" u="sng" strike="noStrike" kern="1200" cap="none" spc="0" normalizeH="0" baseline="0" noProof="0" dirty="0" err="1">
                <a:ln>
                  <a:noFill/>
                </a:ln>
                <a:solidFill>
                  <a:prstClr val="black"/>
                </a:solidFill>
                <a:effectLst/>
                <a:uLnTx/>
                <a:uFillTx/>
                <a:latin typeface="Calibri" panose="020F0502020204030204"/>
                <a:ea typeface="+mn-ea"/>
                <a:cs typeface="+mn-cs"/>
              </a:rPr>
              <a:t>é</a:t>
            </a:r>
            <a:r>
              <a:rPr kumimoji="0" lang="it-IT" sz="1800" b="1" i="1" u="sng" strike="noStrike" kern="1200" cap="none" spc="0" normalizeH="0" baseline="0" noProof="0" dirty="0">
                <a:ln>
                  <a:noFill/>
                </a:ln>
                <a:solidFill>
                  <a:prstClr val="black"/>
                </a:solidFill>
                <a:effectLst/>
                <a:uLnTx/>
                <a:uFillTx/>
                <a:latin typeface="Calibri" panose="020F0502020204030204"/>
                <a:ea typeface="+mn-ea"/>
                <a:cs typeface="+mn-cs"/>
              </a:rPr>
              <a:t> anche certo che il principio di eguaglianza vale pure per lo straniero quando trattisi di rispettare quei diritti fondamentali</a:t>
            </a:r>
            <a:r>
              <a:rPr kumimoji="0" lang="it-IT" sz="1800" b="0" i="0" u="none" strike="noStrike" kern="1200" cap="none" spc="0" normalizeH="0" baseline="0" noProof="0" dirty="0">
                <a:ln>
                  <a:noFill/>
                </a:ln>
                <a:solidFill>
                  <a:prstClr val="black"/>
                </a:solidFill>
                <a:effectLst/>
                <a:uLnTx/>
                <a:uFillTx/>
                <a:latin typeface="Calibri" panose="020F0502020204030204"/>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black"/>
                </a:solidFill>
                <a:effectLst/>
                <a:uLnTx/>
                <a:uFillTx/>
                <a:latin typeface="Calibri" panose="020F0502020204030204"/>
                <a:ea typeface="+mn-ea"/>
                <a:cs typeface="+mn-cs"/>
              </a:rPr>
              <a:t>Corte Cost., </a:t>
            </a:r>
            <a:r>
              <a:rPr kumimoji="0" lang="it-IT" sz="1800" b="0" i="0" u="none" strike="noStrike" kern="1200" cap="none" spc="0" normalizeH="0" baseline="0" noProof="0" dirty="0" err="1">
                <a:ln>
                  <a:noFill/>
                </a:ln>
                <a:solidFill>
                  <a:prstClr val="black"/>
                </a:solidFill>
                <a:effectLst/>
                <a:uLnTx/>
                <a:uFillTx/>
                <a:latin typeface="Calibri" panose="020F0502020204030204"/>
                <a:ea typeface="+mn-ea"/>
                <a:cs typeface="+mn-cs"/>
              </a:rPr>
              <a:t>sent</a:t>
            </a:r>
            <a:r>
              <a:rPr kumimoji="0" lang="it-IT" sz="1800" b="0" i="0" u="none" strike="noStrike" kern="1200" cap="none" spc="0" normalizeH="0" baseline="0" noProof="0" dirty="0">
                <a:ln>
                  <a:noFill/>
                </a:ln>
                <a:solidFill>
                  <a:prstClr val="black"/>
                </a:solidFill>
                <a:effectLst/>
                <a:uLnTx/>
                <a:uFillTx/>
                <a:latin typeface="Calibri" panose="020F0502020204030204"/>
                <a:ea typeface="+mn-ea"/>
                <a:cs typeface="+mn-cs"/>
              </a:rPr>
              <a:t>. n. 120 del 1967</a:t>
            </a:r>
          </a:p>
        </p:txBody>
      </p:sp>
    </p:spTree>
    <p:extLst>
      <p:ext uri="{BB962C8B-B14F-4D97-AF65-F5344CB8AC3E}">
        <p14:creationId xmlns:p14="http://schemas.microsoft.com/office/powerpoint/2010/main" val="23274674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3D86F650-B1E8-E3E8-E6FF-399737E416C9}"/>
              </a:ext>
            </a:extLst>
          </p:cNvPr>
          <p:cNvSpPr>
            <a:spLocks noGrp="1"/>
          </p:cNvSpPr>
          <p:nvPr>
            <p:ph idx="1"/>
          </p:nvPr>
        </p:nvSpPr>
        <p:spPr>
          <a:xfrm>
            <a:off x="6525768" y="5217413"/>
            <a:ext cx="5480304" cy="1412939"/>
          </a:xfrm>
        </p:spPr>
        <p:txBody>
          <a:bodyPr>
            <a:normAutofit fontScale="92500" lnSpcReduction="20000"/>
          </a:bodyPr>
          <a:lstStyle/>
          <a:p>
            <a:pPr marL="0" indent="0">
              <a:buNone/>
            </a:pPr>
            <a:r>
              <a:rPr lang="it-IT" sz="1800" dirty="0"/>
              <a:t>Reddito di cittadinanza «</a:t>
            </a:r>
            <a:r>
              <a:rPr lang="it-IT" sz="1800" i="1" dirty="0"/>
              <a:t>la scelta di escludere gli stranieri regolarmente soggiornanti, ma pur sempre privi di un consolidato radicamento nel territorio, non può essere giudicata esorbitante rispetto ai confini della ragionevolezza</a:t>
            </a:r>
            <a:r>
              <a:rPr lang="it-IT" sz="1800" dirty="0"/>
              <a:t>»</a:t>
            </a:r>
          </a:p>
          <a:p>
            <a:pPr marL="0" indent="0">
              <a:buNone/>
            </a:pPr>
            <a:r>
              <a:rPr lang="it-IT" sz="1800" dirty="0"/>
              <a:t>Corte Costituzionale, </a:t>
            </a:r>
            <a:r>
              <a:rPr lang="it-IT" sz="1800" dirty="0" err="1"/>
              <a:t>sent</a:t>
            </a:r>
            <a:r>
              <a:rPr lang="it-IT" sz="1800" dirty="0"/>
              <a:t>. n. 19/2022 </a:t>
            </a:r>
          </a:p>
        </p:txBody>
      </p:sp>
      <p:sp>
        <p:nvSpPr>
          <p:cNvPr id="5" name="CasellaDiTesto 4">
            <a:extLst>
              <a:ext uri="{FF2B5EF4-FFF2-40B4-BE49-F238E27FC236}">
                <a16:creationId xmlns:a16="http://schemas.microsoft.com/office/drawing/2014/main" id="{2329337C-2F03-0B7A-94C9-5FEB7EEA8B84}"/>
              </a:ext>
            </a:extLst>
          </p:cNvPr>
          <p:cNvSpPr txBox="1"/>
          <p:nvPr/>
        </p:nvSpPr>
        <p:spPr>
          <a:xfrm>
            <a:off x="636494" y="227648"/>
            <a:ext cx="11241562" cy="258532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black"/>
                </a:solidFill>
                <a:effectLst/>
                <a:uLnTx/>
                <a:uFillTx/>
                <a:latin typeface="Calibri" panose="020F0502020204030204"/>
                <a:ea typeface="+mn-ea"/>
                <a:cs typeface="+mn-cs"/>
              </a:rPr>
              <a:t>«</a:t>
            </a:r>
            <a:r>
              <a:rPr kumimoji="0" lang="it-IT" sz="1800" b="0" i="1" u="none" strike="noStrike" kern="1200" cap="none" spc="0" normalizeH="0" baseline="0" noProof="0" dirty="0">
                <a:ln>
                  <a:noFill/>
                </a:ln>
                <a:solidFill>
                  <a:prstClr val="black"/>
                </a:solidFill>
                <a:effectLst/>
                <a:uLnTx/>
                <a:uFillTx/>
                <a:latin typeface="Calibri" panose="020F0502020204030204"/>
                <a:ea typeface="+mn-ea"/>
                <a:cs typeface="+mn-cs"/>
              </a:rPr>
              <a:t>essendo ovvio che, </a:t>
            </a:r>
            <a:r>
              <a:rPr kumimoji="0" lang="it-IT" sz="1800" b="1" i="1" u="none" strike="noStrike" kern="1200" cap="none" spc="0" normalizeH="0" baseline="0" noProof="0" dirty="0">
                <a:ln>
                  <a:noFill/>
                </a:ln>
                <a:solidFill>
                  <a:prstClr val="black"/>
                </a:solidFill>
                <a:effectLst/>
                <a:uLnTx/>
                <a:uFillTx/>
                <a:latin typeface="Calibri" panose="020F0502020204030204"/>
                <a:ea typeface="+mn-ea"/>
                <a:cs typeface="+mn-cs"/>
              </a:rPr>
              <a:t>per quanto attiene ai diritti inviolabili della personalità</a:t>
            </a:r>
            <a:r>
              <a:rPr kumimoji="0" lang="it-IT" sz="1800" b="0" i="1" u="none" strike="noStrike" kern="1200" cap="none" spc="0" normalizeH="0" baseline="0" noProof="0" dirty="0">
                <a:ln>
                  <a:noFill/>
                </a:ln>
                <a:solidFill>
                  <a:prstClr val="black"/>
                </a:solidFill>
                <a:effectLst/>
                <a:uLnTx/>
                <a:uFillTx/>
                <a:latin typeface="Calibri" panose="020F0502020204030204"/>
                <a:ea typeface="+mn-ea"/>
                <a:cs typeface="+mn-cs"/>
              </a:rPr>
              <a:t>, che rappresentano un </a:t>
            </a:r>
            <a:r>
              <a:rPr kumimoji="0" lang="it-IT" sz="1800" b="1" i="1" u="none" strike="noStrike" kern="1200" cap="none" spc="0" normalizeH="0" baseline="0" noProof="0" dirty="0" err="1">
                <a:ln>
                  <a:noFill/>
                </a:ln>
                <a:solidFill>
                  <a:prstClr val="black"/>
                </a:solidFill>
                <a:effectLst/>
                <a:uLnTx/>
                <a:uFillTx/>
                <a:latin typeface="Calibri" panose="020F0502020204030204"/>
                <a:ea typeface="+mn-ea"/>
                <a:cs typeface="+mn-cs"/>
              </a:rPr>
              <a:t>minus</a:t>
            </a:r>
            <a:r>
              <a:rPr kumimoji="0" lang="it-IT" sz="1800" b="0" i="1" u="none" strike="noStrike" kern="1200" cap="none" spc="0" normalizeH="0" baseline="0" noProof="0" dirty="0">
                <a:ln>
                  <a:noFill/>
                </a:ln>
                <a:solidFill>
                  <a:prstClr val="black"/>
                </a:solidFill>
                <a:effectLst/>
                <a:uLnTx/>
                <a:uFillTx/>
                <a:latin typeface="Calibri" panose="020F0502020204030204"/>
                <a:ea typeface="+mn-ea"/>
                <a:cs typeface="+mn-cs"/>
              </a:rPr>
              <a:t> rispetto alla somma dei </a:t>
            </a:r>
            <a:r>
              <a:rPr kumimoji="0" lang="it-IT" sz="1800" b="1" i="1" u="none" strike="noStrike" kern="1200" cap="none" spc="0" normalizeH="0" baseline="0" noProof="0" dirty="0">
                <a:ln>
                  <a:noFill/>
                </a:ln>
                <a:solidFill>
                  <a:prstClr val="black"/>
                </a:solidFill>
                <a:effectLst/>
                <a:uLnTx/>
                <a:uFillTx/>
                <a:latin typeface="Calibri" panose="020F0502020204030204"/>
                <a:ea typeface="+mn-ea"/>
                <a:cs typeface="+mn-cs"/>
              </a:rPr>
              <a:t>diritti di libertà riconosciuti al cittadino</a:t>
            </a:r>
            <a:r>
              <a:rPr kumimoji="0" lang="it-IT" sz="1800" b="0" i="1" u="none" strike="noStrike" kern="1200" cap="none" spc="0" normalizeH="0" baseline="0" noProof="0" dirty="0">
                <a:ln>
                  <a:noFill/>
                </a:ln>
                <a:solidFill>
                  <a:prstClr val="black"/>
                </a:solidFill>
                <a:effectLst/>
                <a:uLnTx/>
                <a:uFillTx/>
                <a:latin typeface="Calibri" panose="020F0502020204030204"/>
                <a:ea typeface="+mn-ea"/>
                <a:cs typeface="+mn-cs"/>
              </a:rPr>
              <a:t>, la titolarità di quei diritti, comune al cittadino e allo straniero nell'ambito di quella sfera, non può non importare, entro la stessa, una loro posizione di eguaglianza.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800" b="0" i="1"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0" i="1" u="none" strike="noStrike" kern="1200" cap="none" spc="0" normalizeH="0" baseline="0" noProof="0" dirty="0">
                <a:ln>
                  <a:noFill/>
                </a:ln>
                <a:solidFill>
                  <a:prstClr val="black"/>
                </a:solidFill>
                <a:effectLst/>
                <a:uLnTx/>
                <a:uFillTx/>
                <a:latin typeface="Calibri" panose="020F0502020204030204"/>
                <a:ea typeface="+mn-ea"/>
                <a:cs typeface="+mn-cs"/>
              </a:rPr>
              <a:t>Ma la riconosciuta eguaglianza di situazioni soggettive nel campo della titolarità dei diritti di libertà non esclude affatto che, nelle situazioni concrete, non possano presentarsi, fra soggetti uguali, differenze di fatto che il legislatore può apprezzare e regolare nella sua discrezionalità, la quale non trova altro limite se non nella razionalità del suo apprezzamento</a:t>
            </a:r>
            <a:r>
              <a:rPr kumimoji="0" lang="it-IT" sz="1800" b="0" i="0" u="none" strike="noStrike" kern="1200" cap="none" spc="0" normalizeH="0" baseline="0" noProof="0" dirty="0">
                <a:ln>
                  <a:noFill/>
                </a:ln>
                <a:solidFill>
                  <a:prstClr val="black"/>
                </a:solidFill>
                <a:effectLst/>
                <a:uLnTx/>
                <a:uFillTx/>
                <a:latin typeface="Calibri" panose="020F0502020204030204"/>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black"/>
                </a:solidFill>
                <a:effectLst/>
                <a:uLnTx/>
                <a:uFillTx/>
                <a:latin typeface="Calibri" panose="020F0502020204030204"/>
                <a:ea typeface="+mn-ea"/>
                <a:cs typeface="+mn-cs"/>
              </a:rPr>
              <a:t>(Corte Cost., </a:t>
            </a:r>
            <a:r>
              <a:rPr kumimoji="0" lang="it-IT" sz="1800" b="0" i="0" u="none" strike="noStrike" kern="1200" cap="none" spc="0" normalizeH="0" baseline="0" noProof="0" dirty="0" err="1">
                <a:ln>
                  <a:noFill/>
                </a:ln>
                <a:solidFill>
                  <a:prstClr val="black"/>
                </a:solidFill>
                <a:effectLst/>
                <a:uLnTx/>
                <a:uFillTx/>
                <a:latin typeface="Calibri" panose="020F0502020204030204"/>
                <a:ea typeface="+mn-ea"/>
                <a:cs typeface="+mn-cs"/>
              </a:rPr>
              <a:t>sent</a:t>
            </a:r>
            <a:r>
              <a:rPr kumimoji="0" lang="it-IT" sz="1800" b="0" i="0" u="none" strike="noStrike" kern="1200" cap="none" spc="0" normalizeH="0" baseline="0" noProof="0" dirty="0">
                <a:ln>
                  <a:noFill/>
                </a:ln>
                <a:solidFill>
                  <a:prstClr val="black"/>
                </a:solidFill>
                <a:effectLst/>
                <a:uLnTx/>
                <a:uFillTx/>
                <a:latin typeface="Calibri" panose="020F0502020204030204"/>
                <a:ea typeface="+mn-ea"/>
                <a:cs typeface="+mn-cs"/>
              </a:rPr>
              <a:t>. n. 104/1969)</a:t>
            </a:r>
          </a:p>
        </p:txBody>
      </p:sp>
      <p:graphicFrame>
        <p:nvGraphicFramePr>
          <p:cNvPr id="4" name="Diagramma 3">
            <a:extLst>
              <a:ext uri="{FF2B5EF4-FFF2-40B4-BE49-F238E27FC236}">
                <a16:creationId xmlns:a16="http://schemas.microsoft.com/office/drawing/2014/main" id="{A61AFD27-DC44-CB47-71D3-0F44FD5C0635}"/>
              </a:ext>
            </a:extLst>
          </p:cNvPr>
          <p:cNvGraphicFramePr/>
          <p:nvPr/>
        </p:nvGraphicFramePr>
        <p:xfrm>
          <a:off x="543859" y="3478306"/>
          <a:ext cx="2808941" cy="27093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Freccia a destra 5">
            <a:extLst>
              <a:ext uri="{FF2B5EF4-FFF2-40B4-BE49-F238E27FC236}">
                <a16:creationId xmlns:a16="http://schemas.microsoft.com/office/drawing/2014/main" id="{F03C2352-32AF-69D9-14BE-4206D814F96A}"/>
              </a:ext>
            </a:extLst>
          </p:cNvPr>
          <p:cNvSpPr/>
          <p:nvPr/>
        </p:nvSpPr>
        <p:spPr>
          <a:xfrm rot="20243342">
            <a:off x="3125582" y="3443750"/>
            <a:ext cx="672353" cy="31376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ttangolo 6">
            <a:extLst>
              <a:ext uri="{FF2B5EF4-FFF2-40B4-BE49-F238E27FC236}">
                <a16:creationId xmlns:a16="http://schemas.microsoft.com/office/drawing/2014/main" id="{FCA746A9-F513-963A-DA81-3B3623CB1ED3}"/>
              </a:ext>
            </a:extLst>
          </p:cNvPr>
          <p:cNvSpPr/>
          <p:nvPr/>
        </p:nvSpPr>
        <p:spPr>
          <a:xfrm>
            <a:off x="4159624" y="3039035"/>
            <a:ext cx="4061011" cy="54814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a:ln>
                  <a:noFill/>
                </a:ln>
                <a:solidFill>
                  <a:prstClr val="white"/>
                </a:solidFill>
                <a:effectLst/>
                <a:uLnTx/>
                <a:uFillTx/>
                <a:latin typeface="Calibri" panose="020F0502020204030204"/>
                <a:ea typeface="+mn-ea"/>
                <a:cs typeface="+mn-cs"/>
              </a:rPr>
              <a:t>Situazioni ulteriori: ad es. il voto, l’accesso a determinati obblighi e diritti </a:t>
            </a:r>
            <a:r>
              <a:rPr kumimoji="0" lang="it-IT" sz="1200" b="0" i="0" u="none" strike="noStrike" kern="1200" cap="none" spc="0" normalizeH="0" baseline="0" noProof="0" dirty="0" err="1">
                <a:ln>
                  <a:noFill/>
                </a:ln>
                <a:solidFill>
                  <a:prstClr val="white"/>
                </a:solidFill>
                <a:effectLst/>
                <a:uLnTx/>
                <a:uFillTx/>
                <a:latin typeface="Calibri" panose="020F0502020204030204"/>
                <a:ea typeface="+mn-ea"/>
                <a:cs typeface="+mn-cs"/>
              </a:rPr>
              <a:t>fisccali</a:t>
            </a:r>
            <a:r>
              <a:rPr kumimoji="0" lang="it-IT" sz="1200" b="0" i="0" u="none" strike="noStrike" kern="1200" cap="none" spc="0" normalizeH="0" baseline="0" noProof="0" dirty="0">
                <a:ln>
                  <a:noFill/>
                </a:ln>
                <a:solidFill>
                  <a:prstClr val="white"/>
                </a:solidFill>
                <a:effectLst/>
                <a:uLnTx/>
                <a:uFillTx/>
                <a:latin typeface="Calibri" panose="020F0502020204030204"/>
                <a:ea typeface="+mn-ea"/>
                <a:cs typeface="+mn-cs"/>
              </a:rPr>
              <a:t>.</a:t>
            </a:r>
          </a:p>
        </p:txBody>
      </p:sp>
      <p:sp>
        <p:nvSpPr>
          <p:cNvPr id="8" name="Freccia a destra 7">
            <a:extLst>
              <a:ext uri="{FF2B5EF4-FFF2-40B4-BE49-F238E27FC236}">
                <a16:creationId xmlns:a16="http://schemas.microsoft.com/office/drawing/2014/main" id="{145E7280-FF2A-8DE6-6732-DC2164733F30}"/>
              </a:ext>
            </a:extLst>
          </p:cNvPr>
          <p:cNvSpPr/>
          <p:nvPr/>
        </p:nvSpPr>
        <p:spPr>
          <a:xfrm rot="20243342">
            <a:off x="3455894" y="4600215"/>
            <a:ext cx="672353" cy="31376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 name="Rettangolo 8">
            <a:extLst>
              <a:ext uri="{FF2B5EF4-FFF2-40B4-BE49-F238E27FC236}">
                <a16:creationId xmlns:a16="http://schemas.microsoft.com/office/drawing/2014/main" id="{38009A29-7CBA-7997-986D-A910D0E1491B}"/>
              </a:ext>
            </a:extLst>
          </p:cNvPr>
          <p:cNvSpPr/>
          <p:nvPr/>
        </p:nvSpPr>
        <p:spPr>
          <a:xfrm>
            <a:off x="4159623" y="4284823"/>
            <a:ext cx="4061011" cy="54814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a:ln>
                  <a:noFill/>
                </a:ln>
                <a:solidFill>
                  <a:prstClr val="white"/>
                </a:solidFill>
                <a:effectLst/>
                <a:uLnTx/>
                <a:uFillTx/>
                <a:latin typeface="Calibri" panose="020F0502020204030204"/>
                <a:ea typeface="+mn-ea"/>
                <a:cs typeface="+mn-cs"/>
              </a:rPr>
              <a:t>Appartengono all’uomo in quanto tale</a:t>
            </a:r>
          </a:p>
        </p:txBody>
      </p:sp>
      <p:sp>
        <p:nvSpPr>
          <p:cNvPr id="12" name="Rettangolo 11">
            <a:extLst>
              <a:ext uri="{FF2B5EF4-FFF2-40B4-BE49-F238E27FC236}">
                <a16:creationId xmlns:a16="http://schemas.microsoft.com/office/drawing/2014/main" id="{A7B4150E-BE84-318B-21C2-484511AF55BD}"/>
              </a:ext>
            </a:extLst>
          </p:cNvPr>
          <p:cNvSpPr/>
          <p:nvPr/>
        </p:nvSpPr>
        <p:spPr>
          <a:xfrm>
            <a:off x="6875930" y="2341396"/>
            <a:ext cx="4679576" cy="565428"/>
          </a:xfrm>
          <a:prstGeom prst="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a:ln>
                  <a:noFill/>
                </a:ln>
                <a:solidFill>
                  <a:prstClr val="white"/>
                </a:solidFill>
                <a:effectLst/>
                <a:uLnTx/>
                <a:uFillTx/>
                <a:latin typeface="Calibri" panose="020F0502020204030204"/>
                <a:ea typeface="+mn-ea"/>
                <a:cs typeface="+mn-cs"/>
              </a:rPr>
              <a:t>EGUAGLIANZA SOSTANZIALE</a:t>
            </a:r>
          </a:p>
        </p:txBody>
      </p:sp>
    </p:spTree>
    <p:extLst>
      <p:ext uri="{BB962C8B-B14F-4D97-AF65-F5344CB8AC3E}">
        <p14:creationId xmlns:p14="http://schemas.microsoft.com/office/powerpoint/2010/main" val="24433949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36E813D-C0CB-FE33-006F-9D598DE3172A}"/>
              </a:ext>
            </a:extLst>
          </p:cNvPr>
          <p:cNvSpPr>
            <a:spLocks noGrp="1"/>
          </p:cNvSpPr>
          <p:nvPr>
            <p:ph type="title"/>
          </p:nvPr>
        </p:nvSpPr>
        <p:spPr/>
        <p:txBody>
          <a:bodyPr/>
          <a:lstStyle/>
          <a:p>
            <a:r>
              <a:rPr lang="it-IT" dirty="0"/>
              <a:t>Attenzione al concetto di uguaglianza</a:t>
            </a:r>
          </a:p>
        </p:txBody>
      </p:sp>
      <p:graphicFrame>
        <p:nvGraphicFramePr>
          <p:cNvPr id="4" name="Segnaposto contenuto 3">
            <a:extLst>
              <a:ext uri="{FF2B5EF4-FFF2-40B4-BE49-F238E27FC236}">
                <a16:creationId xmlns:a16="http://schemas.microsoft.com/office/drawing/2014/main" id="{4020F70D-4088-BE89-3F03-BA8896EC3E3D}"/>
              </a:ext>
            </a:extLst>
          </p:cNvPr>
          <p:cNvGraphicFramePr>
            <a:graphicFrameLocks noGrp="1"/>
          </p:cNvGraphicFramePr>
          <p:nvPr>
            <p:ph idx="1"/>
          </p:nvPr>
        </p:nvGraphicFramePr>
        <p:xfrm>
          <a:off x="838200" y="1825625"/>
          <a:ext cx="6533561"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ttangolo 4">
            <a:extLst>
              <a:ext uri="{FF2B5EF4-FFF2-40B4-BE49-F238E27FC236}">
                <a16:creationId xmlns:a16="http://schemas.microsoft.com/office/drawing/2014/main" id="{3580EDF0-A9F5-DEEA-B3E5-A55818C4A98E}"/>
              </a:ext>
            </a:extLst>
          </p:cNvPr>
          <p:cNvSpPr/>
          <p:nvPr/>
        </p:nvSpPr>
        <p:spPr>
          <a:xfrm>
            <a:off x="7795967" y="1690688"/>
            <a:ext cx="3214540" cy="848413"/>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Guardare l’eguaglianza IN ARRIVO</a:t>
            </a:r>
          </a:p>
        </p:txBody>
      </p:sp>
      <p:sp>
        <p:nvSpPr>
          <p:cNvPr id="6" name="Rettangolo 5">
            <a:extLst>
              <a:ext uri="{FF2B5EF4-FFF2-40B4-BE49-F238E27FC236}">
                <a16:creationId xmlns:a16="http://schemas.microsoft.com/office/drawing/2014/main" id="{A55A7EAC-1316-1062-632E-9E03EFDB0DF9}"/>
              </a:ext>
            </a:extLst>
          </p:cNvPr>
          <p:cNvSpPr/>
          <p:nvPr/>
        </p:nvSpPr>
        <p:spPr>
          <a:xfrm>
            <a:off x="7795967" y="2807683"/>
            <a:ext cx="3214540" cy="2113961"/>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Il nuovo concetto di uguaglianza è più complesso, non significa semplicemente dare di più a chi di partenza ha di meno, ma dare una RISPOSTA SPECIFICA A CIASCUNO, differenziando</a:t>
            </a:r>
          </a:p>
        </p:txBody>
      </p:sp>
      <p:sp>
        <p:nvSpPr>
          <p:cNvPr id="7" name="Rettangolo 6">
            <a:extLst>
              <a:ext uri="{FF2B5EF4-FFF2-40B4-BE49-F238E27FC236}">
                <a16:creationId xmlns:a16="http://schemas.microsoft.com/office/drawing/2014/main" id="{3CEAD9B7-CE12-F8A0-7F1F-6E9857B16076}"/>
              </a:ext>
            </a:extLst>
          </p:cNvPr>
          <p:cNvSpPr/>
          <p:nvPr/>
        </p:nvSpPr>
        <p:spPr>
          <a:xfrm>
            <a:off x="7795967" y="5328550"/>
            <a:ext cx="3214540" cy="848413"/>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Il limite di questa differenziazione è la RAGIONEVOLEZZA.</a:t>
            </a:r>
          </a:p>
        </p:txBody>
      </p:sp>
    </p:spTree>
    <p:extLst>
      <p:ext uri="{BB962C8B-B14F-4D97-AF65-F5344CB8AC3E}">
        <p14:creationId xmlns:p14="http://schemas.microsoft.com/office/powerpoint/2010/main" val="29595025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olo 1">
            <a:extLst>
              <a:ext uri="{FF2B5EF4-FFF2-40B4-BE49-F238E27FC236}">
                <a16:creationId xmlns:a16="http://schemas.microsoft.com/office/drawing/2014/main" id="{BA19E069-151A-83ED-09D3-3A87EBF01DBD}"/>
              </a:ext>
            </a:extLst>
          </p:cNvPr>
          <p:cNvSpPr>
            <a:spLocks noGrp="1"/>
          </p:cNvSpPr>
          <p:nvPr>
            <p:ph type="title"/>
          </p:nvPr>
        </p:nvSpPr>
        <p:spPr>
          <a:xfrm>
            <a:off x="686834" y="1153572"/>
            <a:ext cx="3200400" cy="4461163"/>
          </a:xfrm>
        </p:spPr>
        <p:txBody>
          <a:bodyPr>
            <a:normAutofit/>
          </a:bodyPr>
          <a:lstStyle/>
          <a:p>
            <a:r>
              <a:rPr lang="it-IT">
                <a:solidFill>
                  <a:srgbClr val="FFFFFF"/>
                </a:solidFill>
              </a:rPr>
              <a:t>Infatti, ad esempio sent. Corte Cost. 125 del 1975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Segnaposto contenuto 2">
            <a:extLst>
              <a:ext uri="{FF2B5EF4-FFF2-40B4-BE49-F238E27FC236}">
                <a16:creationId xmlns:a16="http://schemas.microsoft.com/office/drawing/2014/main" id="{C5A52A4D-B89B-4501-5BE6-59A0496491C3}"/>
              </a:ext>
            </a:extLst>
          </p:cNvPr>
          <p:cNvSpPr>
            <a:spLocks noGrp="1"/>
          </p:cNvSpPr>
          <p:nvPr>
            <p:ph idx="1"/>
          </p:nvPr>
        </p:nvSpPr>
        <p:spPr>
          <a:xfrm>
            <a:off x="4447308" y="591344"/>
            <a:ext cx="6906491" cy="5585619"/>
          </a:xfrm>
        </p:spPr>
        <p:txBody>
          <a:bodyPr anchor="ctr">
            <a:normAutofit/>
          </a:bodyPr>
          <a:lstStyle/>
          <a:p>
            <a:pPr marL="0" indent="0">
              <a:buNone/>
            </a:pPr>
            <a:r>
              <a:rPr lang="it-IT" sz="2600" i="1"/>
              <a:t>«Il principio dell'art. 3, primo comma, Cost., come questa Corte più volte ha avuto occasione di affermare, deve intendersi nel senso che "a parità di situazioni deve corrispondere parità di trattamento, mentre trattamenti differenziati sono riservati a situazioni obiettivamente diverse, e spetta insindacabilmente al legislatore giudicare sulla parità o diversità delle situazioni pur nel rispetto dei criteri di ragionevolezza nonché degli altri principi costituzionali" (n. 45 del 1967).»</a:t>
            </a:r>
          </a:p>
          <a:p>
            <a:pPr marL="0" indent="0">
              <a:buNone/>
            </a:pPr>
            <a:r>
              <a:rPr lang="it-IT" sz="2600"/>
              <a:t>È giustificata la differenza di disciplina per fanciulli </a:t>
            </a:r>
            <a:r>
              <a:rPr lang="it-IT" sz="2600" err="1"/>
              <a:t>normovedenti</a:t>
            </a:r>
            <a:r>
              <a:rPr lang="it-IT" sz="2600"/>
              <a:t> e ipovedenti. (n. 125 del 1975). </a:t>
            </a:r>
          </a:p>
          <a:p>
            <a:pPr marL="0" indent="0">
              <a:buNone/>
            </a:pPr>
            <a:endParaRPr lang="it-IT" sz="2600"/>
          </a:p>
        </p:txBody>
      </p:sp>
    </p:spTree>
    <p:extLst>
      <p:ext uri="{BB962C8B-B14F-4D97-AF65-F5344CB8AC3E}">
        <p14:creationId xmlns:p14="http://schemas.microsoft.com/office/powerpoint/2010/main" val="8535031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4B9A1FA-FD3B-8709-4D0C-8A112B949542}"/>
              </a:ext>
            </a:extLst>
          </p:cNvPr>
          <p:cNvSpPr>
            <a:spLocks noGrp="1"/>
          </p:cNvSpPr>
          <p:nvPr>
            <p:ph type="title"/>
          </p:nvPr>
        </p:nvSpPr>
        <p:spPr/>
        <p:txBody>
          <a:bodyPr/>
          <a:lstStyle/>
          <a:p>
            <a:r>
              <a:rPr lang="it-IT" dirty="0"/>
              <a:t>Art. 4</a:t>
            </a:r>
          </a:p>
        </p:txBody>
      </p:sp>
      <p:sp>
        <p:nvSpPr>
          <p:cNvPr id="3" name="Segnaposto contenuto 2">
            <a:extLst>
              <a:ext uri="{FF2B5EF4-FFF2-40B4-BE49-F238E27FC236}">
                <a16:creationId xmlns:a16="http://schemas.microsoft.com/office/drawing/2014/main" id="{5A779B85-1868-9D94-681A-0EA3F9956C35}"/>
              </a:ext>
            </a:extLst>
          </p:cNvPr>
          <p:cNvSpPr>
            <a:spLocks noGrp="1"/>
          </p:cNvSpPr>
          <p:nvPr>
            <p:ph idx="1"/>
          </p:nvPr>
        </p:nvSpPr>
        <p:spPr>
          <a:xfrm>
            <a:off x="838200" y="1825625"/>
            <a:ext cx="5257800" cy="4351338"/>
          </a:xfrm>
        </p:spPr>
        <p:txBody>
          <a:bodyPr>
            <a:normAutofit/>
          </a:bodyPr>
          <a:lstStyle/>
          <a:p>
            <a:pPr marL="0" indent="0" algn="l">
              <a:buNone/>
            </a:pPr>
            <a:r>
              <a:rPr lang="it-IT" b="0" i="1" u="none" strike="noStrike" baseline="0" dirty="0">
                <a:latin typeface="Bell MT" panose="02020503060305020303" pitchFamily="18" charset="0"/>
              </a:rPr>
              <a:t>La Repubblica riconosce a </a:t>
            </a:r>
            <a:r>
              <a:rPr lang="it-IT" b="1" i="1" u="none" strike="noStrike" baseline="0" dirty="0">
                <a:solidFill>
                  <a:srgbClr val="FF0000"/>
                </a:solidFill>
                <a:latin typeface="Bell MT" panose="02020503060305020303" pitchFamily="18" charset="0"/>
              </a:rPr>
              <a:t>tutti</a:t>
            </a:r>
            <a:r>
              <a:rPr lang="it-IT" b="0" i="1" u="none" strike="noStrike" baseline="0" dirty="0">
                <a:latin typeface="Bell MT" panose="02020503060305020303" pitchFamily="18" charset="0"/>
              </a:rPr>
              <a:t> i cittadini il </a:t>
            </a:r>
            <a:r>
              <a:rPr lang="it-IT" b="1" i="1" u="none" strike="noStrike" baseline="0" dirty="0">
                <a:solidFill>
                  <a:srgbClr val="FF0000"/>
                </a:solidFill>
                <a:latin typeface="Bell MT" panose="02020503060305020303" pitchFamily="18" charset="0"/>
              </a:rPr>
              <a:t>diritto al lavoro</a:t>
            </a:r>
            <a:r>
              <a:rPr lang="it-IT" b="0" i="1" u="none" strike="noStrike" baseline="0" dirty="0">
                <a:latin typeface="Bell MT" panose="02020503060305020303" pitchFamily="18" charset="0"/>
              </a:rPr>
              <a:t> e promuove </a:t>
            </a:r>
            <a:r>
              <a:rPr lang="it-IT" b="1" i="1" u="none" strike="noStrike" baseline="0" dirty="0">
                <a:solidFill>
                  <a:srgbClr val="FF0000"/>
                </a:solidFill>
                <a:latin typeface="Bell MT" panose="02020503060305020303" pitchFamily="18" charset="0"/>
              </a:rPr>
              <a:t>le condizioni che rendano </a:t>
            </a:r>
            <a:r>
              <a:rPr lang="it-IT" b="0" i="1" u="none" strike="noStrike" baseline="0" dirty="0">
                <a:latin typeface="Bell MT" panose="02020503060305020303" pitchFamily="18" charset="0"/>
              </a:rPr>
              <a:t>effettivo questo diritto. </a:t>
            </a:r>
          </a:p>
          <a:p>
            <a:pPr marL="0" indent="0" algn="l">
              <a:buNone/>
            </a:pPr>
            <a:r>
              <a:rPr lang="it-IT" b="0" i="1" u="none" strike="noStrike" baseline="0" dirty="0">
                <a:latin typeface="Bell MT" panose="02020503060305020303" pitchFamily="18" charset="0"/>
              </a:rPr>
              <a:t>Ogni cittadino ha il dovere di svolgere, </a:t>
            </a:r>
            <a:r>
              <a:rPr lang="it-IT" b="1" i="1" u="none" strike="noStrike" baseline="0" dirty="0">
                <a:solidFill>
                  <a:srgbClr val="FF0000"/>
                </a:solidFill>
                <a:latin typeface="Bell MT" panose="02020503060305020303" pitchFamily="18" charset="0"/>
              </a:rPr>
              <a:t>secondo le proprie </a:t>
            </a:r>
            <a:r>
              <a:rPr lang="it-IT" b="1" i="1" u="none" strike="noStrike" baseline="0" dirty="0" err="1">
                <a:solidFill>
                  <a:srgbClr val="FF0000"/>
                </a:solidFill>
                <a:latin typeface="Bell MT" panose="02020503060305020303" pitchFamily="18" charset="0"/>
              </a:rPr>
              <a:t>possibilita`</a:t>
            </a:r>
            <a:r>
              <a:rPr lang="it-IT" b="1" i="1" u="none" strike="noStrike" baseline="0" dirty="0">
                <a:solidFill>
                  <a:srgbClr val="FF0000"/>
                </a:solidFill>
                <a:latin typeface="Bell MT" panose="02020503060305020303" pitchFamily="18" charset="0"/>
              </a:rPr>
              <a:t> </a:t>
            </a:r>
            <a:r>
              <a:rPr lang="it-IT" b="0" i="1" u="none" strike="noStrike" baseline="0" dirty="0">
                <a:latin typeface="Bell MT" panose="02020503060305020303" pitchFamily="18" charset="0"/>
              </a:rPr>
              <a:t>e la propria scelta, una </a:t>
            </a:r>
            <a:r>
              <a:rPr lang="it-IT" b="0" i="1" u="none" strike="noStrike" baseline="0" dirty="0" err="1">
                <a:latin typeface="Bell MT" panose="02020503060305020303" pitchFamily="18" charset="0"/>
              </a:rPr>
              <a:t>attivita`</a:t>
            </a:r>
            <a:r>
              <a:rPr lang="it-IT" i="1" dirty="0">
                <a:latin typeface="Bell MT" panose="02020503060305020303" pitchFamily="18" charset="0"/>
              </a:rPr>
              <a:t> </a:t>
            </a:r>
            <a:r>
              <a:rPr lang="it-IT" b="0" i="1" u="none" strike="noStrike" baseline="0" dirty="0">
                <a:latin typeface="Bell MT" panose="02020503060305020303" pitchFamily="18" charset="0"/>
              </a:rPr>
              <a:t>o una funzione che concorra al </a:t>
            </a:r>
            <a:r>
              <a:rPr lang="it-IT" b="1" i="1" u="none" strike="noStrike" baseline="0" dirty="0">
                <a:solidFill>
                  <a:srgbClr val="FF0000"/>
                </a:solidFill>
                <a:latin typeface="Bell MT" panose="02020503060305020303" pitchFamily="18" charset="0"/>
              </a:rPr>
              <a:t>progresso materiale o spirituale della </a:t>
            </a:r>
            <a:r>
              <a:rPr lang="it-IT" b="1" i="1" u="none" strike="noStrike" baseline="0" dirty="0" err="1">
                <a:solidFill>
                  <a:srgbClr val="FF0000"/>
                </a:solidFill>
                <a:latin typeface="Bell MT" panose="02020503060305020303" pitchFamily="18" charset="0"/>
              </a:rPr>
              <a:t>societa</a:t>
            </a:r>
            <a:r>
              <a:rPr lang="it-IT" b="0" i="1" u="none" strike="noStrike" baseline="0" dirty="0">
                <a:latin typeface="Bell MT" panose="02020503060305020303" pitchFamily="18" charset="0"/>
              </a:rPr>
              <a:t>`.</a:t>
            </a:r>
            <a:endParaRPr lang="it-IT" sz="4000" i="1" dirty="0">
              <a:latin typeface="Bell MT" panose="02020503060305020303" pitchFamily="18" charset="0"/>
            </a:endParaRPr>
          </a:p>
        </p:txBody>
      </p:sp>
      <p:sp>
        <p:nvSpPr>
          <p:cNvPr id="4" name="Rettangolo 3">
            <a:extLst>
              <a:ext uri="{FF2B5EF4-FFF2-40B4-BE49-F238E27FC236}">
                <a16:creationId xmlns:a16="http://schemas.microsoft.com/office/drawing/2014/main" id="{5844E51D-1CED-8CA7-3E3F-2925DFE3D14E}"/>
              </a:ext>
            </a:extLst>
          </p:cNvPr>
          <p:cNvSpPr/>
          <p:nvPr/>
        </p:nvSpPr>
        <p:spPr>
          <a:xfrm>
            <a:off x="6580094" y="2026024"/>
            <a:ext cx="4773706" cy="4123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La Costituzione specifica sempre «tutti».</a:t>
            </a:r>
          </a:p>
        </p:txBody>
      </p:sp>
      <p:sp>
        <p:nvSpPr>
          <p:cNvPr id="5" name="Rettangolo 4">
            <a:extLst>
              <a:ext uri="{FF2B5EF4-FFF2-40B4-BE49-F238E27FC236}">
                <a16:creationId xmlns:a16="http://schemas.microsoft.com/office/drawing/2014/main" id="{1855F19C-5477-2936-9543-C2E43F4959EB}"/>
              </a:ext>
            </a:extLst>
          </p:cNvPr>
          <p:cNvSpPr/>
          <p:nvPr/>
        </p:nvSpPr>
        <p:spPr>
          <a:xfrm>
            <a:off x="6580094" y="2513760"/>
            <a:ext cx="4773706" cy="4123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È un diritto «programmatico».</a:t>
            </a:r>
          </a:p>
        </p:txBody>
      </p:sp>
      <p:sp>
        <p:nvSpPr>
          <p:cNvPr id="6" name="Rettangolo 5">
            <a:extLst>
              <a:ext uri="{FF2B5EF4-FFF2-40B4-BE49-F238E27FC236}">
                <a16:creationId xmlns:a16="http://schemas.microsoft.com/office/drawing/2014/main" id="{40128A76-105B-4B05-6790-ECA8AEA19136}"/>
              </a:ext>
            </a:extLst>
          </p:cNvPr>
          <p:cNvSpPr/>
          <p:nvPr/>
        </p:nvSpPr>
        <p:spPr>
          <a:xfrm>
            <a:off x="6580094" y="3096466"/>
            <a:ext cx="4773706" cy="507346"/>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prstClr val="white"/>
                </a:solidFill>
                <a:effectLst/>
                <a:uLnTx/>
                <a:uFillTx/>
                <a:latin typeface="Calibri" panose="020F0502020204030204"/>
                <a:ea typeface="+mn-ea"/>
                <a:cs typeface="+mn-cs"/>
              </a:rPr>
              <a:t>Tra le condizioni che rendono effettivo il diritto al lavoro possiamo comprendere la </a:t>
            </a:r>
            <a:r>
              <a:rPr kumimoji="0" lang="it-IT" sz="1600" b="1" i="0" u="none" strike="noStrike" kern="1200" cap="none" spc="0" normalizeH="0" baseline="0" noProof="0" dirty="0">
                <a:ln>
                  <a:noFill/>
                </a:ln>
                <a:solidFill>
                  <a:prstClr val="white"/>
                </a:solidFill>
                <a:effectLst/>
                <a:uLnTx/>
                <a:uFillTx/>
                <a:latin typeface="Calibri" panose="020F0502020204030204"/>
                <a:ea typeface="+mn-ea"/>
                <a:cs typeface="+mn-cs"/>
              </a:rPr>
              <a:t>formazione</a:t>
            </a:r>
            <a:r>
              <a:rPr kumimoji="0" lang="it-IT" sz="1600" b="0" i="0" u="none" strike="noStrike" kern="1200" cap="none" spc="0" normalizeH="0" baseline="0" noProof="0" dirty="0">
                <a:ln>
                  <a:noFill/>
                </a:ln>
                <a:solidFill>
                  <a:prstClr val="white"/>
                </a:solidFill>
                <a:effectLst/>
                <a:uLnTx/>
                <a:uFillTx/>
                <a:latin typeface="Calibri" panose="020F0502020204030204"/>
                <a:ea typeface="+mn-ea"/>
                <a:cs typeface="+mn-cs"/>
              </a:rPr>
              <a:t>.</a:t>
            </a:r>
          </a:p>
        </p:txBody>
      </p:sp>
      <p:sp>
        <p:nvSpPr>
          <p:cNvPr id="7" name="Rettangolo 6">
            <a:extLst>
              <a:ext uri="{FF2B5EF4-FFF2-40B4-BE49-F238E27FC236}">
                <a16:creationId xmlns:a16="http://schemas.microsoft.com/office/drawing/2014/main" id="{D12FB017-2791-25A0-0006-2A46A54E59CC}"/>
              </a:ext>
            </a:extLst>
          </p:cNvPr>
          <p:cNvSpPr/>
          <p:nvPr/>
        </p:nvSpPr>
        <p:spPr>
          <a:xfrm>
            <a:off x="6580094" y="3867430"/>
            <a:ext cx="4773706" cy="1134876"/>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600" b="1" i="0" u="sng" strike="noStrike" kern="1200" cap="none" spc="0" normalizeH="0" baseline="0" noProof="0" dirty="0">
                <a:ln>
                  <a:noFill/>
                </a:ln>
                <a:solidFill>
                  <a:prstClr val="white"/>
                </a:solidFill>
                <a:effectLst/>
                <a:uLnTx/>
                <a:uFillTx/>
                <a:latin typeface="Calibri" panose="020F0502020204030204"/>
                <a:ea typeface="+mn-ea"/>
                <a:cs typeface="+mn-cs"/>
              </a:rPr>
              <a:t>La Costituzione ha sensibilità per le possibilità individuali. </a:t>
            </a:r>
            <a:r>
              <a:rPr kumimoji="0" lang="it-IT" sz="1600" b="1" i="1" u="sng" strike="noStrike" kern="1200" cap="none" spc="0" normalizeH="0" baseline="0" noProof="0" dirty="0">
                <a:ln>
                  <a:noFill/>
                </a:ln>
                <a:solidFill>
                  <a:prstClr val="white"/>
                </a:solidFill>
                <a:effectLst/>
                <a:uLnTx/>
                <a:uFillTx/>
                <a:latin typeface="Calibri" panose="020F0502020204030204"/>
                <a:ea typeface="+mn-ea"/>
                <a:cs typeface="+mn-cs"/>
              </a:rPr>
              <a:t>Ad </a:t>
            </a:r>
            <a:r>
              <a:rPr kumimoji="0" lang="it-IT" sz="1600" b="1" i="1" u="sng" strike="noStrike" kern="1200" cap="none" spc="0" normalizeH="0" baseline="0" noProof="0" dirty="0" err="1">
                <a:ln>
                  <a:noFill/>
                </a:ln>
                <a:solidFill>
                  <a:prstClr val="white"/>
                </a:solidFill>
                <a:effectLst/>
                <a:uLnTx/>
                <a:uFillTx/>
                <a:latin typeface="Calibri" panose="020F0502020204030204"/>
                <a:ea typeface="+mn-ea"/>
                <a:cs typeface="+mn-cs"/>
              </a:rPr>
              <a:t>impossibilia</a:t>
            </a:r>
            <a:r>
              <a:rPr kumimoji="0" lang="it-IT" sz="1600" b="1" i="1" u="sng" strike="noStrike" kern="1200" cap="none" spc="0" normalizeH="0" baseline="0" noProof="0" dirty="0">
                <a:ln>
                  <a:noFill/>
                </a:ln>
                <a:solidFill>
                  <a:prstClr val="white"/>
                </a:solidFill>
                <a:effectLst/>
                <a:uLnTx/>
                <a:uFillTx/>
                <a:latin typeface="Calibri" panose="020F0502020204030204"/>
                <a:ea typeface="+mn-ea"/>
                <a:cs typeface="+mn-cs"/>
              </a:rPr>
              <a:t> </a:t>
            </a:r>
            <a:r>
              <a:rPr kumimoji="0" lang="it-IT" sz="1600" b="1" i="1" u="sng" strike="noStrike" kern="1200" cap="none" spc="0" normalizeH="0" baseline="0" noProof="0" dirty="0" err="1">
                <a:ln>
                  <a:noFill/>
                </a:ln>
                <a:solidFill>
                  <a:prstClr val="white"/>
                </a:solidFill>
                <a:effectLst/>
                <a:uLnTx/>
                <a:uFillTx/>
                <a:latin typeface="Calibri" panose="020F0502020204030204"/>
                <a:ea typeface="+mn-ea"/>
                <a:cs typeface="+mn-cs"/>
              </a:rPr>
              <a:t>nemo</a:t>
            </a:r>
            <a:r>
              <a:rPr kumimoji="0" lang="it-IT" sz="1600" b="1" i="1" u="sng" strike="noStrike" kern="1200" cap="none" spc="0" normalizeH="0" baseline="0" noProof="0" dirty="0">
                <a:ln>
                  <a:noFill/>
                </a:ln>
                <a:solidFill>
                  <a:prstClr val="white"/>
                </a:solidFill>
                <a:effectLst/>
                <a:uLnTx/>
                <a:uFillTx/>
                <a:latin typeface="Calibri" panose="020F0502020204030204"/>
                <a:ea typeface="+mn-ea"/>
                <a:cs typeface="+mn-cs"/>
              </a:rPr>
              <a:t> </a:t>
            </a:r>
            <a:r>
              <a:rPr kumimoji="0" lang="it-IT" sz="1600" b="1" i="1" u="sng" strike="noStrike" kern="1200" cap="none" spc="0" normalizeH="0" baseline="0" noProof="0" dirty="0" err="1">
                <a:ln>
                  <a:noFill/>
                </a:ln>
                <a:solidFill>
                  <a:prstClr val="white"/>
                </a:solidFill>
                <a:effectLst/>
                <a:uLnTx/>
                <a:uFillTx/>
                <a:latin typeface="Calibri" panose="020F0502020204030204"/>
                <a:ea typeface="+mn-ea"/>
                <a:cs typeface="+mn-cs"/>
              </a:rPr>
              <a:t>tenetur</a:t>
            </a:r>
            <a:r>
              <a:rPr kumimoji="0" lang="it-IT" sz="1600" b="1" i="0" u="sng" strike="noStrike" kern="1200" cap="none" spc="0" normalizeH="0" baseline="0" noProof="0" dirty="0">
                <a:ln>
                  <a:noFill/>
                </a:ln>
                <a:solidFill>
                  <a:prstClr val="white"/>
                </a:solidFill>
                <a:effectLst/>
                <a:uLnTx/>
                <a:uFillTx/>
                <a:latin typeface="Calibri" panose="020F0502020204030204"/>
                <a:ea typeface="+mn-ea"/>
                <a:cs typeface="+mn-cs"/>
              </a:rPr>
              <a:t>. È questa eguaglianza «sostanziale», ossia chiedere a ciascuno il suo meglio e non a tutti lo stesso! </a:t>
            </a:r>
          </a:p>
        </p:txBody>
      </p:sp>
      <p:sp>
        <p:nvSpPr>
          <p:cNvPr id="8" name="Rettangolo 7">
            <a:extLst>
              <a:ext uri="{FF2B5EF4-FFF2-40B4-BE49-F238E27FC236}">
                <a16:creationId xmlns:a16="http://schemas.microsoft.com/office/drawing/2014/main" id="{01F6FAB8-6FC7-81CF-029A-165B1389F22C}"/>
              </a:ext>
            </a:extLst>
          </p:cNvPr>
          <p:cNvSpPr/>
          <p:nvPr/>
        </p:nvSpPr>
        <p:spPr>
          <a:xfrm>
            <a:off x="6580094" y="5172635"/>
            <a:ext cx="4773706" cy="11348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prstClr val="white"/>
                </a:solidFill>
                <a:effectLst/>
                <a:uLnTx/>
                <a:uFillTx/>
                <a:latin typeface="Calibri" panose="020F0502020204030204"/>
                <a:ea typeface="+mn-ea"/>
                <a:cs typeface="+mn-cs"/>
              </a:rPr>
              <a:t>La Costituzione </a:t>
            </a:r>
            <a:r>
              <a:rPr kumimoji="0" lang="it-IT" sz="1600" b="1" i="0" u="none" strike="noStrike" kern="1200" cap="none" spc="0" normalizeH="0" baseline="0" noProof="0" dirty="0">
                <a:ln>
                  <a:noFill/>
                </a:ln>
                <a:solidFill>
                  <a:prstClr val="white"/>
                </a:solidFill>
                <a:effectLst/>
                <a:uLnTx/>
                <a:uFillTx/>
                <a:latin typeface="Calibri" panose="020F0502020204030204"/>
                <a:ea typeface="+mn-ea"/>
                <a:cs typeface="+mn-cs"/>
              </a:rPr>
              <a:t>fornisce una impronta del concetto </a:t>
            </a:r>
            <a:r>
              <a:rPr kumimoji="0" lang="it-IT" sz="1600" b="0" i="0" u="none" strike="noStrike" kern="1200" cap="none" spc="0" normalizeH="0" baseline="0" noProof="0" dirty="0">
                <a:ln>
                  <a:noFill/>
                </a:ln>
                <a:solidFill>
                  <a:prstClr val="white"/>
                </a:solidFill>
                <a:effectLst/>
                <a:uLnTx/>
                <a:uFillTx/>
                <a:latin typeface="Calibri" panose="020F0502020204030204"/>
                <a:ea typeface="+mn-ea"/>
                <a:cs typeface="+mn-cs"/>
              </a:rPr>
              <a:t>di </a:t>
            </a:r>
            <a:r>
              <a:rPr kumimoji="0" lang="it-IT" sz="1600" b="1" i="0" u="none" strike="noStrike" kern="1200" cap="none" spc="0" normalizeH="0" baseline="0" noProof="0" dirty="0">
                <a:ln>
                  <a:noFill/>
                </a:ln>
                <a:solidFill>
                  <a:prstClr val="white"/>
                </a:solidFill>
                <a:effectLst/>
                <a:uLnTx/>
                <a:uFillTx/>
                <a:latin typeface="Calibri" panose="020F0502020204030204"/>
                <a:ea typeface="+mn-ea"/>
                <a:cs typeface="+mn-cs"/>
              </a:rPr>
              <a:t>lavoro</a:t>
            </a:r>
            <a:r>
              <a:rPr kumimoji="0" lang="it-IT" sz="1600" b="0" i="0" u="none" strike="noStrike" kern="1200" cap="none" spc="0" normalizeH="0" baseline="0" noProof="0" dirty="0">
                <a:ln>
                  <a:noFill/>
                </a:ln>
                <a:solidFill>
                  <a:prstClr val="white"/>
                </a:solidFill>
                <a:effectLst/>
                <a:uLnTx/>
                <a:uFillTx/>
                <a:latin typeface="Calibri" panose="020F0502020204030204"/>
                <a:ea typeface="+mn-ea"/>
                <a:cs typeface="+mn-cs"/>
              </a:rPr>
              <a:t>, «sganciata» dalla remunerazione e concentrata invece sulla </a:t>
            </a:r>
            <a:r>
              <a:rPr kumimoji="0" lang="it-IT" sz="1600" b="1" i="0" u="sng" strike="noStrike" kern="1200" cap="none" spc="0" normalizeH="0" baseline="0" noProof="0" dirty="0">
                <a:ln>
                  <a:noFill/>
                </a:ln>
                <a:solidFill>
                  <a:prstClr val="white"/>
                </a:solidFill>
                <a:effectLst/>
                <a:uLnTx/>
                <a:uFillTx/>
                <a:latin typeface="Calibri" panose="020F0502020204030204"/>
                <a:ea typeface="+mn-ea"/>
                <a:cs typeface="+mn-cs"/>
              </a:rPr>
              <a:t>dimensione finalistica</a:t>
            </a:r>
            <a:r>
              <a:rPr kumimoji="0" lang="it-IT" sz="1600" b="0" i="0" u="none" strike="noStrike" kern="1200" cap="none" spc="0" normalizeH="0" baseline="0" noProof="0" dirty="0">
                <a:ln>
                  <a:noFill/>
                </a:ln>
                <a:solidFill>
                  <a:prstClr val="white"/>
                </a:solidFill>
                <a:effectLst/>
                <a:uLnTx/>
                <a:uFillTx/>
                <a:latin typeface="Calibri" panose="020F0502020204030204"/>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prstClr val="white"/>
                </a:solidFill>
                <a:effectLst/>
                <a:uLnTx/>
                <a:uFillTx/>
                <a:latin typeface="Calibri" panose="020F0502020204030204"/>
                <a:ea typeface="+mn-ea"/>
                <a:cs typeface="+mn-cs"/>
              </a:rPr>
              <a:t>«</a:t>
            </a:r>
            <a:r>
              <a:rPr kumimoji="0" lang="it-IT" sz="1600" b="1" i="0" u="none" strike="noStrike" kern="1200" cap="none" spc="0" normalizeH="0" baseline="0" noProof="0" dirty="0">
                <a:ln>
                  <a:noFill/>
                </a:ln>
                <a:solidFill>
                  <a:prstClr val="white"/>
                </a:solidFill>
                <a:effectLst/>
                <a:uLnTx/>
                <a:uFillTx/>
                <a:latin typeface="Calibri" panose="020F0502020204030204"/>
                <a:ea typeface="+mn-ea"/>
                <a:cs typeface="+mn-cs"/>
              </a:rPr>
              <a:t>Lavoro</a:t>
            </a:r>
            <a:r>
              <a:rPr kumimoji="0" lang="it-IT" sz="1600" b="0" i="0" u="none" strike="noStrike" kern="1200" cap="none" spc="0" normalizeH="0" baseline="0" noProof="0" dirty="0">
                <a:ln>
                  <a:noFill/>
                </a:ln>
                <a:solidFill>
                  <a:prstClr val="white"/>
                </a:solidFill>
                <a:effectLst/>
                <a:uLnTx/>
                <a:uFillTx/>
                <a:latin typeface="Calibri" panose="020F0502020204030204"/>
                <a:ea typeface="+mn-ea"/>
                <a:cs typeface="+mn-cs"/>
              </a:rPr>
              <a:t>» è se concorre al progresso della società.</a:t>
            </a:r>
          </a:p>
        </p:txBody>
      </p:sp>
    </p:spTree>
    <p:extLst>
      <p:ext uri="{BB962C8B-B14F-4D97-AF65-F5344CB8AC3E}">
        <p14:creationId xmlns:p14="http://schemas.microsoft.com/office/powerpoint/2010/main" val="38431203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51CAE9B-1279-C9B7-6029-93277B96BF9C}"/>
              </a:ext>
            </a:extLst>
          </p:cNvPr>
          <p:cNvSpPr>
            <a:spLocks noGrp="1"/>
          </p:cNvSpPr>
          <p:nvPr>
            <p:ph type="title"/>
          </p:nvPr>
        </p:nvSpPr>
        <p:spPr>
          <a:xfrm>
            <a:off x="838200" y="182245"/>
            <a:ext cx="10515600" cy="1325563"/>
          </a:xfrm>
        </p:spPr>
        <p:txBody>
          <a:bodyPr/>
          <a:lstStyle/>
          <a:p>
            <a:r>
              <a:rPr lang="it-IT" dirty="0"/>
              <a:t>Corte Costituzionale, </a:t>
            </a:r>
            <a:r>
              <a:rPr lang="it-IT" dirty="0" err="1"/>
              <a:t>sent</a:t>
            </a:r>
            <a:r>
              <a:rPr lang="it-IT" dirty="0"/>
              <a:t>. 38/1960</a:t>
            </a:r>
          </a:p>
        </p:txBody>
      </p:sp>
      <p:sp>
        <p:nvSpPr>
          <p:cNvPr id="3" name="Segnaposto contenuto 2">
            <a:extLst>
              <a:ext uri="{FF2B5EF4-FFF2-40B4-BE49-F238E27FC236}">
                <a16:creationId xmlns:a16="http://schemas.microsoft.com/office/drawing/2014/main" id="{907238E5-B3B3-99D3-AEDA-D441D25D0077}"/>
              </a:ext>
            </a:extLst>
          </p:cNvPr>
          <p:cNvSpPr>
            <a:spLocks noGrp="1"/>
          </p:cNvSpPr>
          <p:nvPr>
            <p:ph idx="1"/>
          </p:nvPr>
        </p:nvSpPr>
        <p:spPr>
          <a:xfrm>
            <a:off x="755904" y="1414144"/>
            <a:ext cx="7217664" cy="4721479"/>
          </a:xfrm>
        </p:spPr>
        <p:txBody>
          <a:bodyPr>
            <a:noAutofit/>
          </a:bodyPr>
          <a:lstStyle/>
          <a:p>
            <a:pPr marL="0" indent="0">
              <a:buNone/>
            </a:pPr>
            <a:r>
              <a:rPr lang="it-IT" sz="1400" dirty="0"/>
              <a:t>Corte di appello di Genova ha proposto la questione di legittimità costituzionale, in riferimento al decreto legislativo 3 ottobre 1947, n. 1222 (ratificato con legge 9 aprile 1953, n. 292), concernente l'assunzione obbligatoria «</a:t>
            </a:r>
            <a:r>
              <a:rPr lang="it-IT" sz="1400" i="1" dirty="0"/>
              <a:t>dei mutilati e invalidi del lavoro nelle imprese private</a:t>
            </a:r>
            <a:r>
              <a:rPr lang="it-IT" sz="1400" dirty="0"/>
              <a:t>». </a:t>
            </a:r>
          </a:p>
          <a:p>
            <a:pPr marL="0" indent="0">
              <a:buNone/>
            </a:pPr>
            <a:r>
              <a:rPr lang="it-IT" sz="1400" dirty="0"/>
              <a:t>«</a:t>
            </a:r>
            <a:r>
              <a:rPr lang="it-IT" sz="1400" i="1" dirty="0"/>
              <a:t>La ratio dell'impugnato decreto </a:t>
            </a:r>
            <a:r>
              <a:rPr lang="it-IT" sz="1400" i="1" dirty="0">
                <a:solidFill>
                  <a:srgbClr val="FF0000"/>
                </a:solidFill>
              </a:rPr>
              <a:t>non è, quindi, quella di procurare ai minorati del lavoro un mantenimento caritativo</a:t>
            </a:r>
            <a:r>
              <a:rPr lang="it-IT" sz="1400" i="1" dirty="0"/>
              <a:t>, ma di porre in essere </a:t>
            </a:r>
            <a:r>
              <a:rPr lang="it-IT" sz="1400" i="1" dirty="0">
                <a:solidFill>
                  <a:srgbClr val="00B050"/>
                </a:solidFill>
              </a:rPr>
              <a:t>le condizioni per la formazione di un contratto di lavoro</a:t>
            </a:r>
            <a:r>
              <a:rPr lang="it-IT" sz="1400" i="1" dirty="0"/>
              <a:t>, in ordine al quale l'idoneità al lavoro è richiesta per la persistenza del rapporto medesimo. Esaminando e valutando le norme dell'impugnato decreto, non devesi dimenticare che trattasi di mutilati e invalidi del lavoro, non di inabili al lavoro</a:t>
            </a:r>
            <a:r>
              <a:rPr lang="it-IT" sz="1400" dirty="0"/>
              <a:t>».</a:t>
            </a:r>
          </a:p>
          <a:p>
            <a:pPr marL="0" indent="0">
              <a:buNone/>
            </a:pPr>
            <a:r>
              <a:rPr lang="it-IT" sz="1400" dirty="0"/>
              <a:t>«</a:t>
            </a:r>
            <a:r>
              <a:rPr lang="it-IT" sz="1400" b="1" i="1" dirty="0"/>
              <a:t>Con tali provvidenze il decreto rimuove, in armonia con lo spirito e con il dettato del secondo comma dell'art. 3 della Costituzione, gli ostacoli che impediscono l'effettiva partecipazione di tutti i lavoratori all'organizzazione economica e sociale del Paese</a:t>
            </a:r>
            <a:r>
              <a:rPr lang="it-IT" sz="1400" i="1" dirty="0"/>
              <a:t>; in armonia con lo spirito cui è informato l'art. 4 della Costituzione, promuove e attua le condizioni che rendono possibile ai minorati, riconosciuti, in seguito ad opportuni accertamenti, ancora in possesso di attitudini lavorative e professionali […]; </a:t>
            </a:r>
            <a:r>
              <a:rPr lang="it-IT" sz="1400" b="1" i="1" dirty="0"/>
              <a:t>offre a codesti infortunati cittadini modo di svolgere ancora una funzione secondo le proprie possibilità; sollecita anche l'adempimento di quel dovere inderogabile di solidarietà, solennemente enunciato tra i principi fondamentali della Costituzione (art. 2).</a:t>
            </a:r>
          </a:p>
          <a:p>
            <a:pPr marL="0" indent="0">
              <a:buNone/>
            </a:pPr>
            <a:r>
              <a:rPr lang="it-IT" sz="1400" i="1" dirty="0"/>
              <a:t>Sono state qui richiamate altre disposizioni della Costituzione non già per affermare che anche in esse trovino diretta base le norme del decreto n. 1222, ma per sottolineare che queste ultime si appalesano </a:t>
            </a:r>
            <a:r>
              <a:rPr lang="it-IT" sz="1400" b="1" i="1" dirty="0"/>
              <a:t>in armonia con quelle norme costituzionali considerate nella complessiva visione dei principi cui sono informate</a:t>
            </a:r>
            <a:r>
              <a:rPr lang="it-IT" sz="1400" dirty="0"/>
              <a:t>.»</a:t>
            </a:r>
          </a:p>
        </p:txBody>
      </p:sp>
      <p:sp>
        <p:nvSpPr>
          <p:cNvPr id="4" name="Rettangolo 3">
            <a:extLst>
              <a:ext uri="{FF2B5EF4-FFF2-40B4-BE49-F238E27FC236}">
                <a16:creationId xmlns:a16="http://schemas.microsoft.com/office/drawing/2014/main" id="{86663437-0482-B845-072A-C6D6908ACE64}"/>
              </a:ext>
            </a:extLst>
          </p:cNvPr>
          <p:cNvSpPr/>
          <p:nvPr/>
        </p:nvSpPr>
        <p:spPr>
          <a:xfrm>
            <a:off x="8110728" y="1414144"/>
            <a:ext cx="3325368" cy="24696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prstClr val="white"/>
                </a:solidFill>
                <a:effectLst/>
                <a:uLnTx/>
                <a:uFillTx/>
                <a:latin typeface="Calibri" panose="020F0502020204030204"/>
                <a:ea typeface="+mn-ea"/>
                <a:cs typeface="+mn-cs"/>
              </a:rPr>
              <a:t>La sentenza, da leggere nella cornice temporale in cui fu emessa, pur riferita al diverso settore del lavoro, testimonia come lo «</a:t>
            </a:r>
            <a:r>
              <a:rPr kumimoji="0" lang="it-IT" sz="1600" b="0" i="1" u="none" strike="noStrike" kern="1200" cap="none" spc="0" normalizeH="0" baseline="0" noProof="0" dirty="0">
                <a:ln>
                  <a:noFill/>
                </a:ln>
                <a:solidFill>
                  <a:prstClr val="white"/>
                </a:solidFill>
                <a:effectLst/>
                <a:uLnTx/>
                <a:uFillTx/>
                <a:latin typeface="Calibri" panose="020F0502020204030204"/>
                <a:ea typeface="+mn-ea"/>
                <a:cs typeface="+mn-cs"/>
              </a:rPr>
              <a:t>spirito</a:t>
            </a:r>
            <a:r>
              <a:rPr kumimoji="0" lang="it-IT" sz="1600" b="0" i="0" u="none" strike="noStrike" kern="1200" cap="none" spc="0" normalizeH="0" baseline="0" noProof="0" dirty="0">
                <a:ln>
                  <a:noFill/>
                </a:ln>
                <a:solidFill>
                  <a:prstClr val="white"/>
                </a:solidFill>
                <a:effectLst/>
                <a:uLnTx/>
                <a:uFillTx/>
                <a:latin typeface="Calibri" panose="020F0502020204030204"/>
                <a:ea typeface="+mn-ea"/>
                <a:cs typeface="+mn-cs"/>
              </a:rPr>
              <a:t>» delle norme costituzionali:</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prstClr val="white"/>
                </a:solidFill>
                <a:effectLst/>
                <a:uLnTx/>
                <a:uFillTx/>
                <a:latin typeface="Calibri" panose="020F0502020204030204"/>
                <a:ea typeface="+mn-ea"/>
                <a:cs typeface="+mn-cs"/>
              </a:rPr>
              <a:t>sia, rispetto alle diversità, non di approntare strumenti caritativi, ma di garantire pari opportunità.</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aphicFrame>
        <p:nvGraphicFramePr>
          <p:cNvPr id="5" name="Diagramma 4">
            <a:extLst>
              <a:ext uri="{FF2B5EF4-FFF2-40B4-BE49-F238E27FC236}">
                <a16:creationId xmlns:a16="http://schemas.microsoft.com/office/drawing/2014/main" id="{8080B277-E079-E50D-1CA2-FB925FA38DA4}"/>
              </a:ext>
            </a:extLst>
          </p:cNvPr>
          <p:cNvGraphicFramePr/>
          <p:nvPr/>
        </p:nvGraphicFramePr>
        <p:xfrm>
          <a:off x="8110727" y="4138366"/>
          <a:ext cx="3455961" cy="22152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745446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9800FEA-F45E-B66C-461A-1EFB7BC23D0E}"/>
              </a:ext>
            </a:extLst>
          </p:cNvPr>
          <p:cNvSpPr>
            <a:spLocks noGrp="1"/>
          </p:cNvSpPr>
          <p:nvPr>
            <p:ph type="title"/>
          </p:nvPr>
        </p:nvSpPr>
        <p:spPr/>
        <p:txBody>
          <a:bodyPr/>
          <a:lstStyle/>
          <a:p>
            <a:r>
              <a:rPr lang="it-IT" dirty="0"/>
              <a:t>Art. 9 </a:t>
            </a:r>
          </a:p>
        </p:txBody>
      </p:sp>
      <p:sp>
        <p:nvSpPr>
          <p:cNvPr id="3" name="Segnaposto contenuto 2">
            <a:extLst>
              <a:ext uri="{FF2B5EF4-FFF2-40B4-BE49-F238E27FC236}">
                <a16:creationId xmlns:a16="http://schemas.microsoft.com/office/drawing/2014/main" id="{1DB009AD-E58A-2440-7C4A-D1E226B7E21D}"/>
              </a:ext>
            </a:extLst>
          </p:cNvPr>
          <p:cNvSpPr>
            <a:spLocks noGrp="1"/>
          </p:cNvSpPr>
          <p:nvPr>
            <p:ph idx="1"/>
          </p:nvPr>
        </p:nvSpPr>
        <p:spPr>
          <a:xfrm>
            <a:off x="838200" y="1825625"/>
            <a:ext cx="6297706" cy="4351338"/>
          </a:xfrm>
        </p:spPr>
        <p:txBody>
          <a:bodyPr>
            <a:normAutofit/>
          </a:bodyPr>
          <a:lstStyle/>
          <a:p>
            <a:pPr marL="0" indent="0" algn="l">
              <a:buNone/>
            </a:pPr>
            <a:r>
              <a:rPr lang="it-IT" sz="3600" b="0" i="1" u="none" strike="noStrike" baseline="0" dirty="0">
                <a:latin typeface="AdvP5A89"/>
              </a:rPr>
              <a:t>La Repubblica promuove lo sviluppo della cultura e la ricerca scientifica e tecnica.</a:t>
            </a:r>
            <a:endParaRPr lang="it-IT" sz="4800" i="1" dirty="0"/>
          </a:p>
        </p:txBody>
      </p:sp>
      <p:sp>
        <p:nvSpPr>
          <p:cNvPr id="4" name="Rettangolo 3">
            <a:extLst>
              <a:ext uri="{FF2B5EF4-FFF2-40B4-BE49-F238E27FC236}">
                <a16:creationId xmlns:a16="http://schemas.microsoft.com/office/drawing/2014/main" id="{3372FBDF-06EE-C32F-D57A-A6361533EE02}"/>
              </a:ext>
            </a:extLst>
          </p:cNvPr>
          <p:cNvSpPr/>
          <p:nvPr/>
        </p:nvSpPr>
        <p:spPr>
          <a:xfrm>
            <a:off x="838200" y="3747247"/>
            <a:ext cx="4231341" cy="44823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Attenzione: la Repubblica</a:t>
            </a:r>
          </a:p>
        </p:txBody>
      </p:sp>
      <p:sp>
        <p:nvSpPr>
          <p:cNvPr id="5" name="Rettangolo 4">
            <a:extLst>
              <a:ext uri="{FF2B5EF4-FFF2-40B4-BE49-F238E27FC236}">
                <a16:creationId xmlns:a16="http://schemas.microsoft.com/office/drawing/2014/main" id="{2FD88264-ADE0-05CA-B3BD-8AE883844FCE}"/>
              </a:ext>
            </a:extLst>
          </p:cNvPr>
          <p:cNvSpPr/>
          <p:nvPr/>
        </p:nvSpPr>
        <p:spPr>
          <a:xfrm>
            <a:off x="838199" y="4303991"/>
            <a:ext cx="4231341" cy="448235"/>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Stato-ordinamento: tutti gli enti</a:t>
            </a:r>
          </a:p>
        </p:txBody>
      </p:sp>
      <p:sp>
        <p:nvSpPr>
          <p:cNvPr id="6" name="Rettangolo 5">
            <a:extLst>
              <a:ext uri="{FF2B5EF4-FFF2-40B4-BE49-F238E27FC236}">
                <a16:creationId xmlns:a16="http://schemas.microsoft.com/office/drawing/2014/main" id="{CB08D8F7-D196-903C-6C7A-27CBFA406F90}"/>
              </a:ext>
            </a:extLst>
          </p:cNvPr>
          <p:cNvSpPr/>
          <p:nvPr/>
        </p:nvSpPr>
        <p:spPr>
          <a:xfrm>
            <a:off x="838198" y="4860735"/>
            <a:ext cx="4231341" cy="448235"/>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Non come stato-apparato: centrale</a:t>
            </a:r>
          </a:p>
        </p:txBody>
      </p:sp>
      <p:sp>
        <p:nvSpPr>
          <p:cNvPr id="7" name="Ovale 6">
            <a:extLst>
              <a:ext uri="{FF2B5EF4-FFF2-40B4-BE49-F238E27FC236}">
                <a16:creationId xmlns:a16="http://schemas.microsoft.com/office/drawing/2014/main" id="{339BCAF2-37FF-4B36-EC37-AA63FA07DB5E}"/>
              </a:ext>
            </a:extLst>
          </p:cNvPr>
          <p:cNvSpPr/>
          <p:nvPr/>
        </p:nvSpPr>
        <p:spPr>
          <a:xfrm>
            <a:off x="8408893" y="1690688"/>
            <a:ext cx="2554942" cy="142538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Sviluppo!</a:t>
            </a:r>
          </a:p>
        </p:txBody>
      </p:sp>
    </p:spTree>
    <p:extLst>
      <p:ext uri="{BB962C8B-B14F-4D97-AF65-F5344CB8AC3E}">
        <p14:creationId xmlns:p14="http://schemas.microsoft.com/office/powerpoint/2010/main" val="24644618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A9E355F-259F-D08A-FDF6-F1839F103695}"/>
              </a:ext>
            </a:extLst>
          </p:cNvPr>
          <p:cNvSpPr>
            <a:spLocks noGrp="1"/>
          </p:cNvSpPr>
          <p:nvPr>
            <p:ph type="title"/>
          </p:nvPr>
        </p:nvSpPr>
        <p:spPr/>
        <p:txBody>
          <a:bodyPr/>
          <a:lstStyle/>
          <a:p>
            <a:r>
              <a:rPr lang="it-IT" dirty="0"/>
              <a:t>Le norme specifiche in materia di educazione e istruzione: l’art. 30 </a:t>
            </a:r>
          </a:p>
        </p:txBody>
      </p:sp>
      <p:sp>
        <p:nvSpPr>
          <p:cNvPr id="3" name="Segnaposto contenuto 2">
            <a:extLst>
              <a:ext uri="{FF2B5EF4-FFF2-40B4-BE49-F238E27FC236}">
                <a16:creationId xmlns:a16="http://schemas.microsoft.com/office/drawing/2014/main" id="{32BB42A4-B553-A4B3-16C9-B7E08C54C780}"/>
              </a:ext>
            </a:extLst>
          </p:cNvPr>
          <p:cNvSpPr>
            <a:spLocks noGrp="1"/>
          </p:cNvSpPr>
          <p:nvPr>
            <p:ph idx="1"/>
          </p:nvPr>
        </p:nvSpPr>
        <p:spPr>
          <a:xfrm>
            <a:off x="838200" y="1825625"/>
            <a:ext cx="5177118" cy="4351338"/>
          </a:xfrm>
        </p:spPr>
        <p:txBody>
          <a:bodyPr>
            <a:normAutofit/>
          </a:bodyPr>
          <a:lstStyle/>
          <a:p>
            <a:pPr algn="l"/>
            <a:r>
              <a:rPr lang="it-IT" sz="1600" b="0" i="0" u="none" strike="noStrike" baseline="0" dirty="0">
                <a:latin typeface="AdvP5A89"/>
              </a:rPr>
              <a:t>Art. 30.</a:t>
            </a:r>
          </a:p>
          <a:p>
            <a:pPr marL="0" indent="0" algn="l">
              <a:buNone/>
            </a:pPr>
            <a:r>
              <a:rPr lang="it-IT" b="0" i="1" u="none" strike="noStrike" baseline="0" dirty="0">
                <a:latin typeface="AdvP5A89"/>
              </a:rPr>
              <a:t>E ` </a:t>
            </a:r>
            <a:r>
              <a:rPr lang="it-IT" b="1" i="1" u="sng" strike="noStrike" baseline="0" dirty="0">
                <a:latin typeface="AdvP5A89"/>
              </a:rPr>
              <a:t>dovere</a:t>
            </a:r>
            <a:r>
              <a:rPr lang="it-IT" b="0" i="1" u="none" strike="noStrike" baseline="0" dirty="0">
                <a:latin typeface="AdvP5A89"/>
              </a:rPr>
              <a:t> e </a:t>
            </a:r>
            <a:r>
              <a:rPr lang="it-IT" b="1" i="1" u="sng" strike="noStrike" baseline="0" dirty="0">
                <a:latin typeface="AdvP5A89"/>
              </a:rPr>
              <a:t>diritto</a:t>
            </a:r>
            <a:r>
              <a:rPr lang="it-IT" b="0" i="1" u="none" strike="noStrike" baseline="0" dirty="0">
                <a:latin typeface="AdvP5A89"/>
              </a:rPr>
              <a:t> dei genitori </a:t>
            </a:r>
            <a:r>
              <a:rPr lang="it-IT" b="1" i="1" u="none" strike="noStrike" baseline="0" dirty="0">
                <a:solidFill>
                  <a:srgbClr val="FF0000"/>
                </a:solidFill>
                <a:latin typeface="AdvP5A89"/>
              </a:rPr>
              <a:t>mantenere</a:t>
            </a:r>
            <a:r>
              <a:rPr lang="it-IT" b="0" i="1" u="none" strike="noStrike" baseline="0" dirty="0">
                <a:latin typeface="AdvP5A89"/>
              </a:rPr>
              <a:t>, </a:t>
            </a:r>
            <a:r>
              <a:rPr lang="it-IT" b="1" i="1" u="none" strike="noStrike" baseline="0" dirty="0">
                <a:solidFill>
                  <a:schemeClr val="accent1">
                    <a:lumMod val="75000"/>
                  </a:schemeClr>
                </a:solidFill>
                <a:latin typeface="AdvP5A89"/>
              </a:rPr>
              <a:t>istruire</a:t>
            </a:r>
            <a:r>
              <a:rPr lang="it-IT" b="0" i="1" u="none" strike="noStrike" baseline="0" dirty="0">
                <a:latin typeface="AdvP5A89"/>
              </a:rPr>
              <a:t> ed </a:t>
            </a:r>
            <a:r>
              <a:rPr lang="it-IT" b="1" i="1" u="sng" strike="noStrike" baseline="0" dirty="0">
                <a:solidFill>
                  <a:schemeClr val="accent6">
                    <a:lumMod val="75000"/>
                  </a:schemeClr>
                </a:solidFill>
                <a:latin typeface="AdvP5A89"/>
              </a:rPr>
              <a:t>educare</a:t>
            </a:r>
            <a:r>
              <a:rPr lang="it-IT" b="0" i="1" u="none" strike="noStrike" baseline="0" dirty="0">
                <a:latin typeface="AdvP5A89"/>
              </a:rPr>
              <a:t> i figli, anche se nati fuori del matrimonio. Nei casi di </a:t>
            </a:r>
            <a:r>
              <a:rPr lang="it-IT" b="0" i="1" u="none" strike="noStrike" baseline="0" dirty="0" err="1">
                <a:latin typeface="AdvP5A89"/>
              </a:rPr>
              <a:t>incapacita`</a:t>
            </a:r>
            <a:r>
              <a:rPr lang="it-IT" b="0" i="1" u="none" strike="noStrike" baseline="0" dirty="0">
                <a:latin typeface="AdvP5A89"/>
              </a:rPr>
              <a:t> dei genitori, la legge provvede a che siano assolti i loro compiti. </a:t>
            </a:r>
          </a:p>
          <a:p>
            <a:pPr marL="0" indent="0" algn="l">
              <a:buNone/>
            </a:pPr>
            <a:r>
              <a:rPr lang="it-IT" sz="1800" b="0" i="1" u="none" strike="noStrike" baseline="0" dirty="0">
                <a:latin typeface="AdvP5A89"/>
              </a:rPr>
              <a:t>La legge assicura ai figli nati fuori del matrimonio ogni tutela giuridica e sociale, compatibile con i diritti dei membri della famiglia legittima.</a:t>
            </a:r>
          </a:p>
          <a:p>
            <a:pPr marL="0" indent="0" algn="l">
              <a:buNone/>
            </a:pPr>
            <a:r>
              <a:rPr lang="it-IT" sz="1800" b="0" i="1" u="none" strike="noStrike" baseline="0" dirty="0">
                <a:latin typeface="AdvP5A89"/>
              </a:rPr>
              <a:t>La legge detta le norme e i limiti per la ricerca della </a:t>
            </a:r>
            <a:r>
              <a:rPr lang="it-IT" sz="1800" b="0" i="1" u="none" strike="noStrike" baseline="0" dirty="0" err="1">
                <a:latin typeface="AdvP5A89"/>
              </a:rPr>
              <a:t>paternita`</a:t>
            </a:r>
            <a:r>
              <a:rPr lang="it-IT" sz="1800" b="0" i="1" u="none" strike="noStrike" baseline="0" dirty="0">
                <a:latin typeface="AdvP5A89"/>
              </a:rPr>
              <a:t> .</a:t>
            </a:r>
            <a:endParaRPr lang="it-IT" i="1" dirty="0"/>
          </a:p>
        </p:txBody>
      </p:sp>
      <p:sp>
        <p:nvSpPr>
          <p:cNvPr id="4" name="Ovale 3">
            <a:extLst>
              <a:ext uri="{FF2B5EF4-FFF2-40B4-BE49-F238E27FC236}">
                <a16:creationId xmlns:a16="http://schemas.microsoft.com/office/drawing/2014/main" id="{4079B464-2900-F77B-B7CB-2DD8CB3ADAD2}"/>
              </a:ext>
            </a:extLst>
          </p:cNvPr>
          <p:cNvSpPr/>
          <p:nvPr/>
        </p:nvSpPr>
        <p:spPr>
          <a:xfrm>
            <a:off x="6311153" y="1690688"/>
            <a:ext cx="5042647" cy="640136"/>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Dimensione duplice</a:t>
            </a:r>
          </a:p>
        </p:txBody>
      </p:sp>
      <p:sp>
        <p:nvSpPr>
          <p:cNvPr id="5" name="Freccia in giù 4">
            <a:extLst>
              <a:ext uri="{FF2B5EF4-FFF2-40B4-BE49-F238E27FC236}">
                <a16:creationId xmlns:a16="http://schemas.microsoft.com/office/drawing/2014/main" id="{650B57CB-AE8A-C45F-D339-51B6F71D7F2D}"/>
              </a:ext>
            </a:extLst>
          </p:cNvPr>
          <p:cNvSpPr/>
          <p:nvPr/>
        </p:nvSpPr>
        <p:spPr>
          <a:xfrm rot="2446022">
            <a:off x="7655432" y="2373301"/>
            <a:ext cx="125506" cy="56477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Freccia in giù 5">
            <a:extLst>
              <a:ext uri="{FF2B5EF4-FFF2-40B4-BE49-F238E27FC236}">
                <a16:creationId xmlns:a16="http://schemas.microsoft.com/office/drawing/2014/main" id="{B23BF58E-002D-C165-ACC8-D7CEF253306E}"/>
              </a:ext>
            </a:extLst>
          </p:cNvPr>
          <p:cNvSpPr/>
          <p:nvPr/>
        </p:nvSpPr>
        <p:spPr>
          <a:xfrm rot="19484598">
            <a:off x="10212473" y="2357865"/>
            <a:ext cx="125506" cy="56477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Ovale 6">
            <a:extLst>
              <a:ext uri="{FF2B5EF4-FFF2-40B4-BE49-F238E27FC236}">
                <a16:creationId xmlns:a16="http://schemas.microsoft.com/office/drawing/2014/main" id="{96D2A939-0AB4-E3B5-3170-7F7134B8997A}"/>
              </a:ext>
            </a:extLst>
          </p:cNvPr>
          <p:cNvSpPr/>
          <p:nvPr/>
        </p:nvSpPr>
        <p:spPr>
          <a:xfrm>
            <a:off x="6311154" y="3005584"/>
            <a:ext cx="2590800" cy="640136"/>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1" i="0" u="none" strike="noStrike" kern="1200" cap="none" spc="0" normalizeH="0" baseline="0" noProof="0" dirty="0">
                <a:ln>
                  <a:noFill/>
                </a:ln>
                <a:solidFill>
                  <a:prstClr val="white"/>
                </a:solidFill>
                <a:effectLst/>
                <a:uLnTx/>
                <a:uFillTx/>
                <a:latin typeface="Calibri" panose="020F0502020204030204"/>
                <a:ea typeface="+mn-ea"/>
                <a:cs typeface="+mn-cs"/>
              </a:rPr>
              <a:t>Dovere</a:t>
            </a:r>
            <a:r>
              <a:rPr kumimoji="0" lang="it-IT" sz="1400" b="0" i="0" u="none" strike="noStrike" kern="1200" cap="none" spc="0" normalizeH="0" baseline="0" noProof="0" dirty="0">
                <a:ln>
                  <a:noFill/>
                </a:ln>
                <a:solidFill>
                  <a:prstClr val="white"/>
                </a:solidFill>
                <a:effectLst/>
                <a:uLnTx/>
                <a:uFillTx/>
                <a:latin typeface="Calibri" panose="020F0502020204030204"/>
                <a:ea typeface="+mn-ea"/>
                <a:cs typeface="+mn-cs"/>
              </a:rPr>
              <a:t>, il genitore non può sottrarsi</a:t>
            </a:r>
          </a:p>
        </p:txBody>
      </p:sp>
      <p:sp>
        <p:nvSpPr>
          <p:cNvPr id="8" name="Ovale 7">
            <a:extLst>
              <a:ext uri="{FF2B5EF4-FFF2-40B4-BE49-F238E27FC236}">
                <a16:creationId xmlns:a16="http://schemas.microsoft.com/office/drawing/2014/main" id="{21C37794-A283-39C0-D989-EF727B97D4D1}"/>
              </a:ext>
            </a:extLst>
          </p:cNvPr>
          <p:cNvSpPr/>
          <p:nvPr/>
        </p:nvSpPr>
        <p:spPr>
          <a:xfrm>
            <a:off x="9314330" y="3005584"/>
            <a:ext cx="2590800" cy="64013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1" i="0" u="none" strike="noStrike" kern="1200" cap="none" spc="0" normalizeH="0" baseline="0" noProof="0" dirty="0">
                <a:ln>
                  <a:noFill/>
                </a:ln>
                <a:solidFill>
                  <a:prstClr val="white"/>
                </a:solidFill>
                <a:effectLst/>
                <a:uLnTx/>
                <a:uFillTx/>
                <a:latin typeface="Calibri" panose="020F0502020204030204"/>
                <a:ea typeface="+mn-ea"/>
                <a:cs typeface="+mn-cs"/>
              </a:rPr>
              <a:t>Diritto</a:t>
            </a:r>
            <a:r>
              <a:rPr kumimoji="0" lang="it-IT" sz="1200" b="0" i="0" u="none" strike="noStrike" kern="1200" cap="none" spc="0" normalizeH="0" baseline="0" noProof="0" dirty="0">
                <a:ln>
                  <a:noFill/>
                </a:ln>
                <a:solidFill>
                  <a:prstClr val="white"/>
                </a:solidFill>
                <a:effectLst/>
                <a:uLnTx/>
                <a:uFillTx/>
                <a:latin typeface="Calibri" panose="020F0502020204030204"/>
                <a:ea typeface="+mn-ea"/>
                <a:cs typeface="+mn-cs"/>
              </a:rPr>
              <a:t>, il genitore non deve essere pretermesso</a:t>
            </a:r>
          </a:p>
        </p:txBody>
      </p:sp>
      <p:sp>
        <p:nvSpPr>
          <p:cNvPr id="10" name="CasellaDiTesto 9">
            <a:extLst>
              <a:ext uri="{FF2B5EF4-FFF2-40B4-BE49-F238E27FC236}">
                <a16:creationId xmlns:a16="http://schemas.microsoft.com/office/drawing/2014/main" id="{212985A6-B7E0-9E23-CCAD-984BA6F7293E}"/>
              </a:ext>
            </a:extLst>
          </p:cNvPr>
          <p:cNvSpPr txBox="1"/>
          <p:nvPr/>
        </p:nvSpPr>
        <p:spPr>
          <a:xfrm>
            <a:off x="6333931" y="3731313"/>
            <a:ext cx="2304662" cy="120032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a:ln>
                  <a:noFill/>
                </a:ln>
                <a:solidFill>
                  <a:prstClr val="black"/>
                </a:solidFill>
                <a:effectLst/>
                <a:uLnTx/>
                <a:uFillTx/>
                <a:latin typeface="Calibri" panose="020F0502020204030204"/>
                <a:ea typeface="+mn-ea"/>
                <a:cs typeface="+mn-cs"/>
              </a:rPr>
              <a:t>Se il genitore non provvede esistono rimedi giurisdizionali.</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a:ln>
                  <a:noFill/>
                </a:ln>
                <a:solidFill>
                  <a:prstClr val="black"/>
                </a:solidFill>
                <a:effectLst/>
                <a:uLnTx/>
                <a:uFillTx/>
                <a:latin typeface="Calibri" panose="020F0502020204030204"/>
                <a:ea typeface="+mn-ea"/>
                <a:cs typeface="+mn-cs"/>
              </a:rPr>
              <a:t>Si è passati dalla </a:t>
            </a:r>
            <a:r>
              <a:rPr kumimoji="0" lang="it-IT" sz="1200" b="1" i="0" u="none" strike="noStrike" kern="1200" cap="none" spc="0" normalizeH="0" baseline="0" noProof="0" dirty="0">
                <a:ln>
                  <a:noFill/>
                </a:ln>
                <a:solidFill>
                  <a:prstClr val="black"/>
                </a:solidFill>
                <a:effectLst/>
                <a:uLnTx/>
                <a:uFillTx/>
                <a:latin typeface="Calibri" panose="020F0502020204030204"/>
                <a:ea typeface="+mn-ea"/>
                <a:cs typeface="+mn-cs"/>
              </a:rPr>
              <a:t>PATRIA POTESTÀ</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a:ln>
                  <a:noFill/>
                </a:ln>
                <a:solidFill>
                  <a:prstClr val="black"/>
                </a:solidFill>
                <a:effectLst/>
                <a:uLnTx/>
                <a:uFillTx/>
                <a:latin typeface="Calibri" panose="020F0502020204030204"/>
                <a:ea typeface="+mn-ea"/>
                <a:cs typeface="+mn-cs"/>
              </a:rPr>
              <a:t>alla </a:t>
            </a:r>
            <a:r>
              <a:rPr kumimoji="0" lang="it-IT" sz="1200" b="1" i="0" u="none" strike="noStrike" kern="1200" cap="none" spc="0" normalizeH="0" baseline="0" noProof="0" dirty="0">
                <a:ln>
                  <a:noFill/>
                </a:ln>
                <a:solidFill>
                  <a:prstClr val="black"/>
                </a:solidFill>
                <a:effectLst/>
                <a:uLnTx/>
                <a:uFillTx/>
                <a:latin typeface="Calibri" panose="020F0502020204030204"/>
                <a:ea typeface="+mn-ea"/>
                <a:cs typeface="+mn-cs"/>
              </a:rPr>
              <a:t>RESPONSABILITA’ GENITORIALE</a:t>
            </a:r>
            <a:r>
              <a:rPr kumimoji="0" lang="it-IT" sz="1200" b="0" i="0" u="none" strike="noStrike" kern="1200" cap="none" spc="0" normalizeH="0" baseline="0" noProof="0" dirty="0">
                <a:ln>
                  <a:noFill/>
                </a:ln>
                <a:solidFill>
                  <a:prstClr val="black"/>
                </a:solidFill>
                <a:effectLst/>
                <a:uLnTx/>
                <a:uFillTx/>
                <a:latin typeface="Calibri" panose="020F0502020204030204"/>
                <a:ea typeface="+mn-ea"/>
                <a:cs typeface="+mn-cs"/>
              </a:rPr>
              <a:t>.</a:t>
            </a:r>
          </a:p>
        </p:txBody>
      </p:sp>
      <p:sp>
        <p:nvSpPr>
          <p:cNvPr id="11" name="CasellaDiTesto 10">
            <a:extLst>
              <a:ext uri="{FF2B5EF4-FFF2-40B4-BE49-F238E27FC236}">
                <a16:creationId xmlns:a16="http://schemas.microsoft.com/office/drawing/2014/main" id="{3F77101F-0B0A-A91E-3579-B6CE949F90AB}"/>
              </a:ext>
            </a:extLst>
          </p:cNvPr>
          <p:cNvSpPr txBox="1"/>
          <p:nvPr/>
        </p:nvSpPr>
        <p:spPr>
          <a:xfrm>
            <a:off x="9457399" y="3731313"/>
            <a:ext cx="2304662" cy="230832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a:ln>
                  <a:noFill/>
                </a:ln>
                <a:solidFill>
                  <a:prstClr val="black"/>
                </a:solidFill>
                <a:effectLst/>
                <a:uLnTx/>
                <a:uFillTx/>
                <a:latin typeface="Calibri" panose="020F0502020204030204"/>
                <a:ea typeface="+mn-ea"/>
                <a:cs typeface="+mn-cs"/>
              </a:rPr>
              <a:t>Entrambi i genitori hanno sempre pari dignità di concorrere a mantenimento, istruzione ed educazione. Anche nella crisi e nella patologia della coppia, entrambi, salvi i casi diversamente disciplinati con provvedimento dell’autorità giudiziaria, hanno il diritto di essere parte attiva nella definizione degli indirizzi di istruzione ed educativi.</a:t>
            </a:r>
          </a:p>
        </p:txBody>
      </p:sp>
    </p:spTree>
    <p:extLst>
      <p:ext uri="{BB962C8B-B14F-4D97-AF65-F5344CB8AC3E}">
        <p14:creationId xmlns:p14="http://schemas.microsoft.com/office/powerpoint/2010/main" val="100551684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A9E355F-259F-D08A-FDF6-F1839F103695}"/>
              </a:ext>
            </a:extLst>
          </p:cNvPr>
          <p:cNvSpPr>
            <a:spLocks noGrp="1"/>
          </p:cNvSpPr>
          <p:nvPr>
            <p:ph type="title"/>
          </p:nvPr>
        </p:nvSpPr>
        <p:spPr/>
        <p:txBody>
          <a:bodyPr/>
          <a:lstStyle/>
          <a:p>
            <a:r>
              <a:rPr lang="it-IT" dirty="0"/>
              <a:t>Le norme specifiche in materia di educazione e istruzione: l’art. 30 </a:t>
            </a:r>
          </a:p>
        </p:txBody>
      </p:sp>
      <p:sp>
        <p:nvSpPr>
          <p:cNvPr id="3" name="Segnaposto contenuto 2">
            <a:extLst>
              <a:ext uri="{FF2B5EF4-FFF2-40B4-BE49-F238E27FC236}">
                <a16:creationId xmlns:a16="http://schemas.microsoft.com/office/drawing/2014/main" id="{32BB42A4-B553-A4B3-16C9-B7E08C54C780}"/>
              </a:ext>
            </a:extLst>
          </p:cNvPr>
          <p:cNvSpPr>
            <a:spLocks noGrp="1"/>
          </p:cNvSpPr>
          <p:nvPr>
            <p:ph idx="1"/>
          </p:nvPr>
        </p:nvSpPr>
        <p:spPr>
          <a:xfrm>
            <a:off x="838200" y="1825625"/>
            <a:ext cx="5177118" cy="4351338"/>
          </a:xfrm>
        </p:spPr>
        <p:txBody>
          <a:bodyPr>
            <a:normAutofit/>
          </a:bodyPr>
          <a:lstStyle/>
          <a:p>
            <a:pPr algn="l"/>
            <a:r>
              <a:rPr lang="it-IT" sz="1600" b="0" i="0" u="none" strike="noStrike" baseline="0" dirty="0">
                <a:latin typeface="AdvP5A89"/>
              </a:rPr>
              <a:t>Art. 30.</a:t>
            </a:r>
          </a:p>
          <a:p>
            <a:pPr marL="0" indent="0" algn="l">
              <a:buNone/>
            </a:pPr>
            <a:r>
              <a:rPr lang="it-IT" b="0" i="1" u="none" strike="noStrike" baseline="0" dirty="0">
                <a:latin typeface="AdvP5A89"/>
              </a:rPr>
              <a:t>E ` </a:t>
            </a:r>
            <a:r>
              <a:rPr lang="it-IT" b="1" i="1" u="sng" strike="noStrike" baseline="0" dirty="0">
                <a:latin typeface="AdvP5A89"/>
              </a:rPr>
              <a:t>dovere</a:t>
            </a:r>
            <a:r>
              <a:rPr lang="it-IT" b="0" i="1" u="none" strike="noStrike" baseline="0" dirty="0">
                <a:latin typeface="AdvP5A89"/>
              </a:rPr>
              <a:t> e </a:t>
            </a:r>
            <a:r>
              <a:rPr lang="it-IT" b="1" i="1" u="sng" strike="noStrike" baseline="0" dirty="0">
                <a:latin typeface="AdvP5A89"/>
              </a:rPr>
              <a:t>diritto</a:t>
            </a:r>
            <a:r>
              <a:rPr lang="it-IT" b="0" i="1" u="none" strike="noStrike" baseline="0" dirty="0">
                <a:latin typeface="AdvP5A89"/>
              </a:rPr>
              <a:t> dei genitori </a:t>
            </a:r>
            <a:r>
              <a:rPr lang="it-IT" b="1" i="1" u="none" strike="noStrike" baseline="0" dirty="0">
                <a:solidFill>
                  <a:srgbClr val="FF0000"/>
                </a:solidFill>
                <a:latin typeface="AdvP5A89"/>
              </a:rPr>
              <a:t>mantenere</a:t>
            </a:r>
            <a:r>
              <a:rPr lang="it-IT" b="0" i="1" u="none" strike="noStrike" baseline="0" dirty="0">
                <a:latin typeface="AdvP5A89"/>
              </a:rPr>
              <a:t>, </a:t>
            </a:r>
            <a:r>
              <a:rPr lang="it-IT" b="1" i="1" u="none" strike="noStrike" baseline="0" dirty="0">
                <a:solidFill>
                  <a:schemeClr val="accent1">
                    <a:lumMod val="75000"/>
                  </a:schemeClr>
                </a:solidFill>
                <a:latin typeface="AdvP5A89"/>
              </a:rPr>
              <a:t>istruire</a:t>
            </a:r>
            <a:r>
              <a:rPr lang="it-IT" b="0" i="1" u="none" strike="noStrike" baseline="0" dirty="0">
                <a:latin typeface="AdvP5A89"/>
              </a:rPr>
              <a:t> ed </a:t>
            </a:r>
            <a:r>
              <a:rPr lang="it-IT" b="1" i="1" u="sng" strike="noStrike" baseline="0" dirty="0">
                <a:solidFill>
                  <a:schemeClr val="accent6">
                    <a:lumMod val="75000"/>
                  </a:schemeClr>
                </a:solidFill>
                <a:latin typeface="AdvP5A89"/>
              </a:rPr>
              <a:t>educare</a:t>
            </a:r>
            <a:r>
              <a:rPr lang="it-IT" b="0" i="1" u="none" strike="noStrike" baseline="0" dirty="0">
                <a:latin typeface="AdvP5A89"/>
              </a:rPr>
              <a:t> i figli, anche se nati fuori del matrimonio. Nei casi di </a:t>
            </a:r>
            <a:r>
              <a:rPr lang="it-IT" b="0" i="1" u="none" strike="noStrike" baseline="0" dirty="0" err="1">
                <a:latin typeface="AdvP5A89"/>
              </a:rPr>
              <a:t>incapacita`</a:t>
            </a:r>
            <a:r>
              <a:rPr lang="it-IT" b="0" i="1" u="none" strike="noStrike" baseline="0" dirty="0">
                <a:latin typeface="AdvP5A89"/>
              </a:rPr>
              <a:t> dei genitori, la legge provvede a che siano assolti i loro compiti. </a:t>
            </a:r>
          </a:p>
          <a:p>
            <a:pPr marL="0" indent="0" algn="l">
              <a:buNone/>
            </a:pPr>
            <a:r>
              <a:rPr lang="it-IT" sz="1800" b="0" i="1" u="none" strike="noStrike" baseline="0" dirty="0">
                <a:latin typeface="AdvP5A89"/>
              </a:rPr>
              <a:t>La legge assicura ai figli nati fuori del matrimonio ogni tutela giuridica e sociale, compatibile con i diritti dei membri della famiglia legittima.</a:t>
            </a:r>
          </a:p>
          <a:p>
            <a:pPr marL="0" indent="0" algn="l">
              <a:buNone/>
            </a:pPr>
            <a:r>
              <a:rPr lang="it-IT" sz="1800" b="0" i="1" u="none" strike="noStrike" baseline="0" dirty="0">
                <a:latin typeface="AdvP5A89"/>
              </a:rPr>
              <a:t>La legge detta le norme e i limiti per la ricerca della </a:t>
            </a:r>
            <a:r>
              <a:rPr lang="it-IT" sz="1800" b="0" i="1" u="none" strike="noStrike" baseline="0" dirty="0" err="1">
                <a:latin typeface="AdvP5A89"/>
              </a:rPr>
              <a:t>paternita`</a:t>
            </a:r>
            <a:r>
              <a:rPr lang="it-IT" sz="1800" b="0" i="1" u="none" strike="noStrike" baseline="0" dirty="0">
                <a:latin typeface="AdvP5A89"/>
              </a:rPr>
              <a:t> .</a:t>
            </a:r>
            <a:endParaRPr lang="it-IT" i="1" dirty="0"/>
          </a:p>
        </p:txBody>
      </p:sp>
      <p:sp>
        <p:nvSpPr>
          <p:cNvPr id="4" name="Ovale 3">
            <a:extLst>
              <a:ext uri="{FF2B5EF4-FFF2-40B4-BE49-F238E27FC236}">
                <a16:creationId xmlns:a16="http://schemas.microsoft.com/office/drawing/2014/main" id="{4079B464-2900-F77B-B7CB-2DD8CB3ADAD2}"/>
              </a:ext>
            </a:extLst>
          </p:cNvPr>
          <p:cNvSpPr/>
          <p:nvPr/>
        </p:nvSpPr>
        <p:spPr>
          <a:xfrm>
            <a:off x="6311153" y="1690688"/>
            <a:ext cx="5042647" cy="640136"/>
          </a:xfrm>
          <a:prstGeom prst="ellipse">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Tre dimensioni</a:t>
            </a:r>
          </a:p>
        </p:txBody>
      </p:sp>
      <p:sp>
        <p:nvSpPr>
          <p:cNvPr id="5" name="Freccia in giù 4">
            <a:extLst>
              <a:ext uri="{FF2B5EF4-FFF2-40B4-BE49-F238E27FC236}">
                <a16:creationId xmlns:a16="http://schemas.microsoft.com/office/drawing/2014/main" id="{650B57CB-AE8A-C45F-D339-51B6F71D7F2D}"/>
              </a:ext>
            </a:extLst>
          </p:cNvPr>
          <p:cNvSpPr/>
          <p:nvPr/>
        </p:nvSpPr>
        <p:spPr>
          <a:xfrm rot="2446022">
            <a:off x="7655432" y="2373301"/>
            <a:ext cx="125506" cy="56477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Freccia in giù 5">
            <a:extLst>
              <a:ext uri="{FF2B5EF4-FFF2-40B4-BE49-F238E27FC236}">
                <a16:creationId xmlns:a16="http://schemas.microsoft.com/office/drawing/2014/main" id="{B23BF58E-002D-C165-ACC8-D7CEF253306E}"/>
              </a:ext>
            </a:extLst>
          </p:cNvPr>
          <p:cNvSpPr/>
          <p:nvPr/>
        </p:nvSpPr>
        <p:spPr>
          <a:xfrm rot="19484598">
            <a:off x="10212473" y="2357865"/>
            <a:ext cx="125506" cy="56477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Ovale 6">
            <a:extLst>
              <a:ext uri="{FF2B5EF4-FFF2-40B4-BE49-F238E27FC236}">
                <a16:creationId xmlns:a16="http://schemas.microsoft.com/office/drawing/2014/main" id="{96D2A939-0AB4-E3B5-3170-7F7134B8997A}"/>
              </a:ext>
            </a:extLst>
          </p:cNvPr>
          <p:cNvSpPr/>
          <p:nvPr/>
        </p:nvSpPr>
        <p:spPr>
          <a:xfrm>
            <a:off x="6311154" y="3005584"/>
            <a:ext cx="1810870" cy="640136"/>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0" i="0" u="none" strike="noStrike" kern="1200" cap="none" spc="0" normalizeH="0" baseline="0" noProof="0" dirty="0">
                <a:ln>
                  <a:noFill/>
                </a:ln>
                <a:solidFill>
                  <a:prstClr val="white"/>
                </a:solidFill>
                <a:effectLst/>
                <a:uLnTx/>
                <a:uFillTx/>
                <a:latin typeface="Calibri" panose="020F0502020204030204"/>
                <a:ea typeface="+mn-ea"/>
                <a:cs typeface="+mn-cs"/>
              </a:rPr>
              <a:t>Mantenimento</a:t>
            </a:r>
          </a:p>
        </p:txBody>
      </p:sp>
      <p:sp>
        <p:nvSpPr>
          <p:cNvPr id="8" name="Ovale 7">
            <a:extLst>
              <a:ext uri="{FF2B5EF4-FFF2-40B4-BE49-F238E27FC236}">
                <a16:creationId xmlns:a16="http://schemas.microsoft.com/office/drawing/2014/main" id="{21C37794-A283-39C0-D989-EF727B97D4D1}"/>
              </a:ext>
            </a:extLst>
          </p:cNvPr>
          <p:cNvSpPr/>
          <p:nvPr/>
        </p:nvSpPr>
        <p:spPr>
          <a:xfrm>
            <a:off x="10390093" y="3005584"/>
            <a:ext cx="1658105" cy="64013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a:ln>
                  <a:noFill/>
                </a:ln>
                <a:solidFill>
                  <a:prstClr val="white"/>
                </a:solidFill>
                <a:effectLst/>
                <a:uLnTx/>
                <a:uFillTx/>
                <a:latin typeface="Calibri" panose="020F0502020204030204"/>
                <a:ea typeface="+mn-ea"/>
                <a:cs typeface="+mn-cs"/>
              </a:rPr>
              <a:t>Educazione</a:t>
            </a:r>
          </a:p>
        </p:txBody>
      </p:sp>
      <p:sp>
        <p:nvSpPr>
          <p:cNvPr id="10" name="CasellaDiTesto 9">
            <a:extLst>
              <a:ext uri="{FF2B5EF4-FFF2-40B4-BE49-F238E27FC236}">
                <a16:creationId xmlns:a16="http://schemas.microsoft.com/office/drawing/2014/main" id="{212985A6-B7E0-9E23-CCAD-984BA6F7293E}"/>
              </a:ext>
            </a:extLst>
          </p:cNvPr>
          <p:cNvSpPr txBox="1"/>
          <p:nvPr/>
        </p:nvSpPr>
        <p:spPr>
          <a:xfrm>
            <a:off x="6351494" y="3740764"/>
            <a:ext cx="1810870" cy="83099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a:ln>
                  <a:noFill/>
                </a:ln>
                <a:solidFill>
                  <a:prstClr val="black"/>
                </a:solidFill>
                <a:effectLst/>
                <a:uLnTx/>
                <a:uFillTx/>
                <a:latin typeface="Calibri" panose="020F0502020204030204"/>
                <a:ea typeface="+mn-ea"/>
                <a:cs typeface="+mn-cs"/>
              </a:rPr>
              <a:t>Fornire i mezzi di sostentamento e provvedere alle loro necessità.</a:t>
            </a:r>
          </a:p>
        </p:txBody>
      </p:sp>
      <p:sp>
        <p:nvSpPr>
          <p:cNvPr id="11" name="CasellaDiTesto 10">
            <a:extLst>
              <a:ext uri="{FF2B5EF4-FFF2-40B4-BE49-F238E27FC236}">
                <a16:creationId xmlns:a16="http://schemas.microsoft.com/office/drawing/2014/main" id="{3F77101F-0B0A-A91E-3579-B6CE949F90AB}"/>
              </a:ext>
            </a:extLst>
          </p:cNvPr>
          <p:cNvSpPr txBox="1"/>
          <p:nvPr/>
        </p:nvSpPr>
        <p:spPr>
          <a:xfrm>
            <a:off x="8368920" y="3759173"/>
            <a:ext cx="2304662"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a:ln>
                  <a:noFill/>
                </a:ln>
                <a:solidFill>
                  <a:prstClr val="black"/>
                </a:solidFill>
                <a:effectLst/>
                <a:uLnTx/>
                <a:uFillTx/>
                <a:latin typeface="Calibri" panose="020F0502020204030204"/>
                <a:ea typeface="+mn-ea"/>
                <a:cs typeface="+mn-cs"/>
              </a:rPr>
              <a:t>Conoscenze, competenze e capacità. Attiene ai saperi</a:t>
            </a:r>
          </a:p>
        </p:txBody>
      </p:sp>
      <p:sp>
        <p:nvSpPr>
          <p:cNvPr id="9" name="Ovale 8">
            <a:extLst>
              <a:ext uri="{FF2B5EF4-FFF2-40B4-BE49-F238E27FC236}">
                <a16:creationId xmlns:a16="http://schemas.microsoft.com/office/drawing/2014/main" id="{CB38424A-B0D0-D04A-3B90-7540E20FC66E}"/>
              </a:ext>
            </a:extLst>
          </p:cNvPr>
          <p:cNvSpPr/>
          <p:nvPr/>
        </p:nvSpPr>
        <p:spPr>
          <a:xfrm>
            <a:off x="8498540" y="3048381"/>
            <a:ext cx="1658105" cy="640136"/>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a:ln>
                  <a:noFill/>
                </a:ln>
                <a:solidFill>
                  <a:prstClr val="white"/>
                </a:solidFill>
                <a:effectLst/>
                <a:uLnTx/>
                <a:uFillTx/>
                <a:latin typeface="Calibri" panose="020F0502020204030204"/>
                <a:ea typeface="+mn-ea"/>
                <a:cs typeface="+mn-cs"/>
              </a:rPr>
              <a:t>Istruzione</a:t>
            </a:r>
          </a:p>
        </p:txBody>
      </p:sp>
      <p:sp>
        <p:nvSpPr>
          <p:cNvPr id="12" name="Freccia in giù 11">
            <a:extLst>
              <a:ext uri="{FF2B5EF4-FFF2-40B4-BE49-F238E27FC236}">
                <a16:creationId xmlns:a16="http://schemas.microsoft.com/office/drawing/2014/main" id="{45BEA903-2225-F176-7F55-C36FE69064A8}"/>
              </a:ext>
            </a:extLst>
          </p:cNvPr>
          <p:cNvSpPr/>
          <p:nvPr/>
        </p:nvSpPr>
        <p:spPr>
          <a:xfrm rot="19484598">
            <a:off x="9160392" y="2428521"/>
            <a:ext cx="125506" cy="56477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CasellaDiTesto 12">
            <a:extLst>
              <a:ext uri="{FF2B5EF4-FFF2-40B4-BE49-F238E27FC236}">
                <a16:creationId xmlns:a16="http://schemas.microsoft.com/office/drawing/2014/main" id="{BEA03A67-04D3-2848-333B-8EA45E5A4014}"/>
              </a:ext>
            </a:extLst>
          </p:cNvPr>
          <p:cNvSpPr txBox="1"/>
          <p:nvPr/>
        </p:nvSpPr>
        <p:spPr>
          <a:xfrm>
            <a:off x="10489475" y="3759173"/>
            <a:ext cx="1810870"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a:ln>
                  <a:noFill/>
                </a:ln>
                <a:solidFill>
                  <a:prstClr val="black"/>
                </a:solidFill>
                <a:effectLst/>
                <a:uLnTx/>
                <a:uFillTx/>
                <a:latin typeface="Calibri" panose="020F0502020204030204"/>
                <a:ea typeface="+mn-ea"/>
                <a:cs typeface="+mn-cs"/>
              </a:rPr>
              <a:t>Rapporti con gli altri.</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a:ln>
                  <a:noFill/>
                </a:ln>
                <a:solidFill>
                  <a:prstClr val="black"/>
                </a:solidFill>
                <a:effectLst/>
                <a:uLnTx/>
                <a:uFillTx/>
                <a:latin typeface="Calibri" panose="020F0502020204030204"/>
                <a:ea typeface="+mn-ea"/>
                <a:cs typeface="+mn-cs"/>
              </a:rPr>
              <a:t>Vivere civile.</a:t>
            </a:r>
          </a:p>
        </p:txBody>
      </p:sp>
      <p:sp>
        <p:nvSpPr>
          <p:cNvPr id="14" name="Rettangolo 13">
            <a:extLst>
              <a:ext uri="{FF2B5EF4-FFF2-40B4-BE49-F238E27FC236}">
                <a16:creationId xmlns:a16="http://schemas.microsoft.com/office/drawing/2014/main" id="{85C45A57-1A8B-25ED-5DBF-08663C4E8AAD}"/>
              </a:ext>
            </a:extLst>
          </p:cNvPr>
          <p:cNvSpPr/>
          <p:nvPr/>
        </p:nvSpPr>
        <p:spPr>
          <a:xfrm>
            <a:off x="9223145" y="4381207"/>
            <a:ext cx="2484761" cy="23064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Corresponsabilità nell’istruzione e nell’educazione, che sono un diritto per la persona, un dovere per i genitori e per la Repubblica.</a:t>
            </a:r>
          </a:p>
        </p:txBody>
      </p:sp>
    </p:spTree>
    <p:extLst>
      <p:ext uri="{BB962C8B-B14F-4D97-AF65-F5344CB8AC3E}">
        <p14:creationId xmlns:p14="http://schemas.microsoft.com/office/powerpoint/2010/main" val="18752880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ECB01C4-A49A-7F39-A958-2FD2D98795DB}"/>
              </a:ext>
            </a:extLst>
          </p:cNvPr>
          <p:cNvSpPr>
            <a:spLocks noGrp="1"/>
          </p:cNvSpPr>
          <p:nvPr>
            <p:ph type="title"/>
          </p:nvPr>
        </p:nvSpPr>
        <p:spPr/>
        <p:txBody>
          <a:bodyPr/>
          <a:lstStyle/>
          <a:p>
            <a:r>
              <a:rPr lang="it-IT" dirty="0"/>
              <a:t>Sempre la sentenza n. 7 del </a:t>
            </a:r>
            <a:r>
              <a:rPr lang="it-IT" b="1" dirty="0">
                <a:solidFill>
                  <a:srgbClr val="FF0000"/>
                </a:solidFill>
              </a:rPr>
              <a:t>1957</a:t>
            </a:r>
          </a:p>
        </p:txBody>
      </p:sp>
      <p:sp>
        <p:nvSpPr>
          <p:cNvPr id="3" name="Segnaposto contenuto 2">
            <a:extLst>
              <a:ext uri="{FF2B5EF4-FFF2-40B4-BE49-F238E27FC236}">
                <a16:creationId xmlns:a16="http://schemas.microsoft.com/office/drawing/2014/main" id="{EDCB32D1-720F-3335-E4F8-AF7A09279B9F}"/>
              </a:ext>
            </a:extLst>
          </p:cNvPr>
          <p:cNvSpPr>
            <a:spLocks noGrp="1"/>
          </p:cNvSpPr>
          <p:nvPr>
            <p:ph idx="1"/>
          </p:nvPr>
        </p:nvSpPr>
        <p:spPr/>
        <p:txBody>
          <a:bodyPr/>
          <a:lstStyle/>
          <a:p>
            <a:pPr marL="0" indent="0" algn="just">
              <a:spcAft>
                <a:spcPts val="0"/>
              </a:spcAft>
              <a:buNone/>
            </a:pPr>
            <a:r>
              <a:rPr lang="it-IT" sz="1800" b="0" i="1" dirty="0">
                <a:solidFill>
                  <a:srgbClr val="666666"/>
                </a:solidFill>
                <a:effectLst/>
                <a:latin typeface="Times New Roman" panose="02020603050405020304" pitchFamily="18" charset="0"/>
              </a:rPr>
              <a:t>D'altra parte, </a:t>
            </a:r>
            <a:r>
              <a:rPr lang="it-IT" sz="1800" b="1" i="1" dirty="0">
                <a:solidFill>
                  <a:srgbClr val="666666"/>
                </a:solidFill>
                <a:effectLst/>
                <a:latin typeface="Times New Roman" panose="02020603050405020304" pitchFamily="18" charset="0"/>
              </a:rPr>
              <a:t>il diritto all'istruzione non è inteso </a:t>
            </a:r>
            <a:r>
              <a:rPr lang="it-IT" sz="1800" b="0" i="1" dirty="0">
                <a:solidFill>
                  <a:srgbClr val="666666"/>
                </a:solidFill>
                <a:effectLst/>
                <a:latin typeface="Times New Roman" panose="02020603050405020304" pitchFamily="18" charset="0"/>
              </a:rPr>
              <a:t>nel sistema della Costituzione, come </a:t>
            </a:r>
            <a:r>
              <a:rPr lang="it-IT" sz="1800" b="1" i="1" dirty="0">
                <a:solidFill>
                  <a:srgbClr val="00B050"/>
                </a:solidFill>
                <a:effectLst/>
                <a:latin typeface="Times New Roman" panose="02020603050405020304" pitchFamily="18" charset="0"/>
              </a:rPr>
              <a:t>un diritto che sia esclusivamente tale e sia perciò svincolato dall'adempimento di corrispondenti doveri da parte dei genitori</a:t>
            </a:r>
            <a:r>
              <a:rPr lang="it-IT" sz="1800" b="0" i="1" dirty="0">
                <a:solidFill>
                  <a:srgbClr val="666666"/>
                </a:solidFill>
                <a:effectLst/>
                <a:latin typeface="Times New Roman" panose="02020603050405020304" pitchFamily="18" charset="0"/>
              </a:rPr>
              <a:t>. Invero, </a:t>
            </a:r>
            <a:r>
              <a:rPr lang="it-IT" sz="1800" b="1" i="1" dirty="0">
                <a:solidFill>
                  <a:srgbClr val="00B050"/>
                </a:solidFill>
                <a:effectLst/>
                <a:latin typeface="Times New Roman" panose="02020603050405020304" pitchFamily="18" charset="0"/>
              </a:rPr>
              <a:t>l'art. 30 addita</a:t>
            </a:r>
            <a:r>
              <a:rPr lang="it-IT" sz="1800" b="0" i="1" dirty="0">
                <a:solidFill>
                  <a:srgbClr val="666666"/>
                </a:solidFill>
                <a:effectLst/>
                <a:latin typeface="Times New Roman" panose="02020603050405020304" pitchFamily="18" charset="0"/>
              </a:rPr>
              <a:t>, a proposito dell'istruzione, nella sua formula composita, </a:t>
            </a:r>
            <a:r>
              <a:rPr lang="it-IT" sz="1800" b="1" i="1" dirty="0">
                <a:solidFill>
                  <a:srgbClr val="FF0000"/>
                </a:solidFill>
                <a:effectLst/>
                <a:latin typeface="Times New Roman" panose="02020603050405020304" pitchFamily="18" charset="0"/>
              </a:rPr>
              <a:t>il binomio dovere-diritto </a:t>
            </a:r>
            <a:r>
              <a:rPr lang="it-IT" sz="1800" b="0" i="1" dirty="0">
                <a:solidFill>
                  <a:srgbClr val="666666"/>
                </a:solidFill>
                <a:effectLst/>
                <a:latin typeface="Times New Roman" panose="02020603050405020304" pitchFamily="18" charset="0"/>
              </a:rPr>
              <a:t>come operante nel campo di quei rapporti etico-sociali (tale è il titolo sotto cui la norma è ricondotta) che trovano </a:t>
            </a:r>
            <a:r>
              <a:rPr lang="it-IT" sz="1800" b="1" i="1" dirty="0">
                <a:solidFill>
                  <a:srgbClr val="FF0000"/>
                </a:solidFill>
                <a:effectLst/>
                <a:latin typeface="Times New Roman" panose="02020603050405020304" pitchFamily="18" charset="0"/>
              </a:rPr>
              <a:t>nella famiglia il loro fondamentale ambiente e movente</a:t>
            </a:r>
            <a:r>
              <a:rPr lang="it-IT" sz="1800" b="0" i="1" dirty="0">
                <a:solidFill>
                  <a:srgbClr val="666666"/>
                </a:solidFill>
                <a:effectLst/>
                <a:latin typeface="Times New Roman" panose="02020603050405020304" pitchFamily="18" charset="0"/>
              </a:rPr>
              <a:t>.</a:t>
            </a:r>
          </a:p>
          <a:p>
            <a:pPr marL="0" indent="0" algn="just">
              <a:spcAft>
                <a:spcPts val="0"/>
              </a:spcAft>
              <a:buNone/>
            </a:pPr>
            <a:r>
              <a:rPr lang="it-IT" sz="1800" b="0" i="1" dirty="0">
                <a:solidFill>
                  <a:srgbClr val="666666"/>
                </a:solidFill>
                <a:effectLst/>
                <a:latin typeface="Times New Roman" panose="02020603050405020304" pitchFamily="18" charset="0"/>
              </a:rPr>
              <a:t>Rimane, quindi, e deve rimanere nel vasto campo dell'istruzione in genere </a:t>
            </a:r>
            <a:r>
              <a:rPr lang="it-IT" sz="1800" b="1" i="1" dirty="0">
                <a:solidFill>
                  <a:srgbClr val="FF0000"/>
                </a:solidFill>
                <a:effectLst/>
                <a:latin typeface="Times New Roman" panose="02020603050405020304" pitchFamily="18" charset="0"/>
              </a:rPr>
              <a:t>un margine </a:t>
            </a:r>
            <a:r>
              <a:rPr lang="it-IT" sz="1800" b="0" i="1" dirty="0">
                <a:solidFill>
                  <a:srgbClr val="666666"/>
                </a:solidFill>
                <a:effectLst/>
                <a:latin typeface="Times New Roman" panose="02020603050405020304" pitchFamily="18" charset="0"/>
              </a:rPr>
              <a:t>di attività (e sono quelle suindicate unite da un legame di accessorietà e di </a:t>
            </a:r>
            <a:r>
              <a:rPr lang="it-IT" sz="1800" b="0" i="1" dirty="0" err="1">
                <a:solidFill>
                  <a:srgbClr val="666666"/>
                </a:solidFill>
                <a:effectLst/>
                <a:latin typeface="Times New Roman" panose="02020603050405020304" pitchFamily="18" charset="0"/>
              </a:rPr>
              <a:t>ausiliarità</a:t>
            </a:r>
            <a:r>
              <a:rPr lang="it-IT" sz="1800" b="0" i="1" dirty="0">
                <a:solidFill>
                  <a:srgbClr val="666666"/>
                </a:solidFill>
                <a:effectLst/>
                <a:latin typeface="Times New Roman" panose="02020603050405020304" pitchFamily="18" charset="0"/>
              </a:rPr>
              <a:t> a quelle essenziali) affinché il </a:t>
            </a:r>
            <a:r>
              <a:rPr lang="it-IT" sz="1800" b="1" i="1" dirty="0">
                <a:solidFill>
                  <a:srgbClr val="FF0000"/>
                </a:solidFill>
                <a:effectLst/>
                <a:latin typeface="Times New Roman" panose="02020603050405020304" pitchFamily="18" charset="0"/>
              </a:rPr>
              <a:t>cennato dovere, ispirato soprattutto a inalienabili principi e imperativi morali, sia adempiuto, anche se in parte oneroso, dai genitori</a:t>
            </a:r>
            <a:r>
              <a:rPr lang="it-IT" sz="1800" b="0" i="1" dirty="0">
                <a:solidFill>
                  <a:srgbClr val="666666"/>
                </a:solidFill>
                <a:effectLst/>
                <a:latin typeface="Times New Roman" panose="02020603050405020304" pitchFamily="18" charset="0"/>
              </a:rPr>
              <a:t>.</a:t>
            </a:r>
          </a:p>
          <a:p>
            <a:pPr marL="0" indent="0" algn="just">
              <a:spcAft>
                <a:spcPts val="0"/>
              </a:spcAft>
              <a:buNone/>
            </a:pPr>
            <a:r>
              <a:rPr lang="it-IT" sz="1800" b="0" i="1" dirty="0">
                <a:solidFill>
                  <a:srgbClr val="666666"/>
                </a:solidFill>
                <a:effectLst/>
                <a:latin typeface="Times New Roman" panose="02020603050405020304" pitchFamily="18" charset="0"/>
              </a:rPr>
              <a:t>Che, poi, si tratti di onerosità il cui peso economico possa essere soggettivamente sentito in misura variabile, è ovvio, ma a temperarne la conseguenza sono appunto previste dall'art. 31 della Costituzione le "provvidenze" atte ad agevolare con misure economiche i compiti della famiglia, con particolare riguardo alle famiglie più bisognevoli di ausilio.</a:t>
            </a:r>
          </a:p>
        </p:txBody>
      </p:sp>
    </p:spTree>
    <p:extLst>
      <p:ext uri="{BB962C8B-B14F-4D97-AF65-F5344CB8AC3E}">
        <p14:creationId xmlns:p14="http://schemas.microsoft.com/office/powerpoint/2010/main" val="224547213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A9E355F-259F-D08A-FDF6-F1839F103695}"/>
              </a:ext>
            </a:extLst>
          </p:cNvPr>
          <p:cNvSpPr>
            <a:spLocks noGrp="1"/>
          </p:cNvSpPr>
          <p:nvPr>
            <p:ph type="title"/>
          </p:nvPr>
        </p:nvSpPr>
        <p:spPr/>
        <p:txBody>
          <a:bodyPr/>
          <a:lstStyle/>
          <a:p>
            <a:r>
              <a:rPr lang="it-IT" dirty="0"/>
              <a:t>Le norme specifiche in materia di educazione e istruzione: l’art. 30 </a:t>
            </a:r>
          </a:p>
        </p:txBody>
      </p:sp>
      <p:sp>
        <p:nvSpPr>
          <p:cNvPr id="3" name="Segnaposto contenuto 2">
            <a:extLst>
              <a:ext uri="{FF2B5EF4-FFF2-40B4-BE49-F238E27FC236}">
                <a16:creationId xmlns:a16="http://schemas.microsoft.com/office/drawing/2014/main" id="{32BB42A4-B553-A4B3-16C9-B7E08C54C780}"/>
              </a:ext>
            </a:extLst>
          </p:cNvPr>
          <p:cNvSpPr>
            <a:spLocks noGrp="1"/>
          </p:cNvSpPr>
          <p:nvPr>
            <p:ph idx="1"/>
          </p:nvPr>
        </p:nvSpPr>
        <p:spPr>
          <a:xfrm>
            <a:off x="838200" y="1825625"/>
            <a:ext cx="5177118" cy="4351338"/>
          </a:xfrm>
        </p:spPr>
        <p:txBody>
          <a:bodyPr>
            <a:normAutofit/>
          </a:bodyPr>
          <a:lstStyle/>
          <a:p>
            <a:pPr algn="l"/>
            <a:r>
              <a:rPr lang="it-IT" sz="1600" b="0" i="0" u="none" strike="noStrike" baseline="0" dirty="0">
                <a:latin typeface="AdvP5A89"/>
              </a:rPr>
              <a:t>Art. 30.</a:t>
            </a:r>
          </a:p>
          <a:p>
            <a:pPr marL="0" indent="0" algn="l">
              <a:buNone/>
            </a:pPr>
            <a:r>
              <a:rPr lang="it-IT" b="0" i="1" u="none" strike="noStrike" baseline="0" dirty="0">
                <a:latin typeface="AdvP5A89"/>
              </a:rPr>
              <a:t>E ` </a:t>
            </a:r>
            <a:r>
              <a:rPr lang="it-IT" b="1" i="1" u="sng" strike="noStrike" baseline="0" dirty="0">
                <a:latin typeface="AdvP5A89"/>
              </a:rPr>
              <a:t>dovere</a:t>
            </a:r>
            <a:r>
              <a:rPr lang="it-IT" b="0" i="1" u="none" strike="noStrike" baseline="0" dirty="0">
                <a:latin typeface="AdvP5A89"/>
              </a:rPr>
              <a:t> e </a:t>
            </a:r>
            <a:r>
              <a:rPr lang="it-IT" b="1" i="1" u="sng" strike="noStrike" baseline="0" dirty="0">
                <a:latin typeface="AdvP5A89"/>
              </a:rPr>
              <a:t>diritto</a:t>
            </a:r>
            <a:r>
              <a:rPr lang="it-IT" b="0" i="1" u="none" strike="noStrike" baseline="0" dirty="0">
                <a:latin typeface="AdvP5A89"/>
              </a:rPr>
              <a:t> dei genitori </a:t>
            </a:r>
            <a:r>
              <a:rPr lang="it-IT" b="1" i="1" u="none" strike="noStrike" baseline="0" dirty="0">
                <a:solidFill>
                  <a:srgbClr val="FF0000"/>
                </a:solidFill>
                <a:latin typeface="AdvP5A89"/>
              </a:rPr>
              <a:t>mantenere</a:t>
            </a:r>
            <a:r>
              <a:rPr lang="it-IT" b="0" i="1" u="none" strike="noStrike" baseline="0" dirty="0">
                <a:latin typeface="AdvP5A89"/>
              </a:rPr>
              <a:t>, </a:t>
            </a:r>
            <a:r>
              <a:rPr lang="it-IT" b="1" i="1" u="none" strike="noStrike" baseline="0" dirty="0">
                <a:solidFill>
                  <a:schemeClr val="accent1">
                    <a:lumMod val="75000"/>
                  </a:schemeClr>
                </a:solidFill>
                <a:latin typeface="AdvP5A89"/>
              </a:rPr>
              <a:t>istruire</a:t>
            </a:r>
            <a:r>
              <a:rPr lang="it-IT" b="0" i="1" u="none" strike="noStrike" baseline="0" dirty="0">
                <a:latin typeface="AdvP5A89"/>
              </a:rPr>
              <a:t> ed </a:t>
            </a:r>
            <a:r>
              <a:rPr lang="it-IT" b="1" i="1" u="sng" strike="noStrike" baseline="0" dirty="0">
                <a:solidFill>
                  <a:schemeClr val="accent6">
                    <a:lumMod val="75000"/>
                  </a:schemeClr>
                </a:solidFill>
                <a:latin typeface="AdvP5A89"/>
              </a:rPr>
              <a:t>educare</a:t>
            </a:r>
            <a:r>
              <a:rPr lang="it-IT" b="0" i="1" u="none" strike="noStrike" baseline="0" dirty="0">
                <a:latin typeface="AdvP5A89"/>
              </a:rPr>
              <a:t> i figli, anche se nati fuori del matrimonio. Nei casi di </a:t>
            </a:r>
            <a:r>
              <a:rPr lang="it-IT" b="0" i="1" u="none" strike="noStrike" baseline="0" dirty="0" err="1">
                <a:latin typeface="AdvP5A89"/>
              </a:rPr>
              <a:t>incapacita`</a:t>
            </a:r>
            <a:r>
              <a:rPr lang="it-IT" b="0" i="1" u="none" strike="noStrike" baseline="0" dirty="0">
                <a:latin typeface="AdvP5A89"/>
              </a:rPr>
              <a:t> dei genitori, la legge provvede a che siano assolti i loro compiti. </a:t>
            </a:r>
          </a:p>
          <a:p>
            <a:pPr marL="0" indent="0" algn="l">
              <a:buNone/>
            </a:pPr>
            <a:r>
              <a:rPr lang="it-IT" sz="1800" b="0" i="1" u="none" strike="noStrike" baseline="0" dirty="0">
                <a:latin typeface="AdvP5A89"/>
              </a:rPr>
              <a:t>La legge assicura ai figli nati fuori del matrimonio ogni tutela giuridica e sociale, compatibile con i diritti dei membri della famiglia legittima.</a:t>
            </a:r>
          </a:p>
          <a:p>
            <a:pPr marL="0" indent="0" algn="l">
              <a:buNone/>
            </a:pPr>
            <a:r>
              <a:rPr lang="it-IT" sz="1800" b="0" i="1" u="none" strike="noStrike" baseline="0" dirty="0">
                <a:latin typeface="AdvP5A89"/>
              </a:rPr>
              <a:t>La legge detta le norme e i limiti per la ricerca della </a:t>
            </a:r>
            <a:r>
              <a:rPr lang="it-IT" sz="1800" b="0" i="1" u="none" strike="noStrike" baseline="0" dirty="0" err="1">
                <a:latin typeface="AdvP5A89"/>
              </a:rPr>
              <a:t>paternita`</a:t>
            </a:r>
            <a:r>
              <a:rPr lang="it-IT" sz="1800" b="0" i="1" u="none" strike="noStrike" baseline="0" dirty="0">
                <a:latin typeface="AdvP5A89"/>
              </a:rPr>
              <a:t> .</a:t>
            </a:r>
            <a:endParaRPr lang="it-IT" i="1" dirty="0"/>
          </a:p>
        </p:txBody>
      </p:sp>
      <p:sp>
        <p:nvSpPr>
          <p:cNvPr id="15" name="Rettangolo 14">
            <a:extLst>
              <a:ext uri="{FF2B5EF4-FFF2-40B4-BE49-F238E27FC236}">
                <a16:creationId xmlns:a16="http://schemas.microsoft.com/office/drawing/2014/main" id="{F452FD5D-78B0-FD88-940A-5C29A58D013D}"/>
              </a:ext>
            </a:extLst>
          </p:cNvPr>
          <p:cNvSpPr/>
          <p:nvPr/>
        </p:nvSpPr>
        <p:spPr>
          <a:xfrm>
            <a:off x="6642846" y="3429000"/>
            <a:ext cx="4849906" cy="75303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Adozione/nomina di un tutore.</a:t>
            </a:r>
          </a:p>
        </p:txBody>
      </p:sp>
      <p:sp>
        <p:nvSpPr>
          <p:cNvPr id="16" name="Rettangolo 15">
            <a:extLst>
              <a:ext uri="{FF2B5EF4-FFF2-40B4-BE49-F238E27FC236}">
                <a16:creationId xmlns:a16="http://schemas.microsoft.com/office/drawing/2014/main" id="{F6D709F9-402A-18C3-F14A-DD7DDD1F1905}"/>
              </a:ext>
            </a:extLst>
          </p:cNvPr>
          <p:cNvSpPr/>
          <p:nvPr/>
        </p:nvSpPr>
        <p:spPr>
          <a:xfrm>
            <a:off x="6642846" y="4540623"/>
            <a:ext cx="4849906" cy="75303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Dal 2012 è stata rimossa la differenza sostanziale tra figli legittimi e naturali.</a:t>
            </a:r>
          </a:p>
        </p:txBody>
      </p:sp>
    </p:spTree>
    <p:extLst>
      <p:ext uri="{BB962C8B-B14F-4D97-AF65-F5344CB8AC3E}">
        <p14:creationId xmlns:p14="http://schemas.microsoft.com/office/powerpoint/2010/main" val="475795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70D8108-932F-E0A3-0039-0EB94EEAB60D}"/>
              </a:ext>
            </a:extLst>
          </p:cNvPr>
          <p:cNvSpPr>
            <a:spLocks noGrp="1"/>
          </p:cNvSpPr>
          <p:nvPr>
            <p:ph type="title"/>
          </p:nvPr>
        </p:nvSpPr>
        <p:spPr/>
        <p:txBody>
          <a:bodyPr/>
          <a:lstStyle/>
          <a:p>
            <a:r>
              <a:rPr lang="it-IT" dirty="0"/>
              <a:t>La norma attuativa: l’art. 417 codice civile</a:t>
            </a:r>
          </a:p>
        </p:txBody>
      </p:sp>
      <p:sp>
        <p:nvSpPr>
          <p:cNvPr id="3" name="Segnaposto contenuto 2">
            <a:extLst>
              <a:ext uri="{FF2B5EF4-FFF2-40B4-BE49-F238E27FC236}">
                <a16:creationId xmlns:a16="http://schemas.microsoft.com/office/drawing/2014/main" id="{66BB9EAD-E163-E36E-F533-6B02D472CA70}"/>
              </a:ext>
            </a:extLst>
          </p:cNvPr>
          <p:cNvSpPr>
            <a:spLocks noGrp="1"/>
          </p:cNvSpPr>
          <p:nvPr>
            <p:ph idx="1"/>
          </p:nvPr>
        </p:nvSpPr>
        <p:spPr>
          <a:xfrm>
            <a:off x="838200" y="1825625"/>
            <a:ext cx="7355541" cy="4351338"/>
          </a:xfrm>
        </p:spPr>
        <p:txBody>
          <a:bodyPr/>
          <a:lstStyle/>
          <a:p>
            <a:pPr marL="0" indent="0">
              <a:buNone/>
            </a:pPr>
            <a:r>
              <a:rPr lang="it-IT" b="0" i="1" dirty="0">
                <a:solidFill>
                  <a:srgbClr val="000000"/>
                </a:solidFill>
                <a:effectLst/>
                <a:latin typeface="Tahoma" panose="020B0604030504040204" pitchFamily="34" charset="0"/>
              </a:rPr>
              <a:t>Il matrimonio impone ad ambedue i coniugi l'obbligo di </a:t>
            </a:r>
            <a:r>
              <a:rPr lang="it-IT" b="1" i="1" dirty="0">
                <a:solidFill>
                  <a:srgbClr val="C00000"/>
                </a:solidFill>
                <a:effectLst/>
                <a:latin typeface="Tahoma" panose="020B0604030504040204" pitchFamily="34" charset="0"/>
              </a:rPr>
              <a:t>mantenere</a:t>
            </a:r>
            <a:r>
              <a:rPr lang="it-IT" b="0" i="1" dirty="0">
                <a:solidFill>
                  <a:srgbClr val="000000"/>
                </a:solidFill>
                <a:effectLst/>
                <a:latin typeface="Tahoma" panose="020B0604030504040204" pitchFamily="34" charset="0"/>
              </a:rPr>
              <a:t>, </a:t>
            </a:r>
            <a:r>
              <a:rPr lang="it-IT" b="1" i="1" dirty="0">
                <a:solidFill>
                  <a:srgbClr val="00B050"/>
                </a:solidFill>
                <a:effectLst/>
                <a:latin typeface="Tahoma" panose="020B0604030504040204" pitchFamily="34" charset="0"/>
              </a:rPr>
              <a:t>istruire</a:t>
            </a:r>
            <a:r>
              <a:rPr lang="it-IT" b="0" i="1" dirty="0">
                <a:solidFill>
                  <a:srgbClr val="000000"/>
                </a:solidFill>
                <a:effectLst/>
                <a:latin typeface="Tahoma" panose="020B0604030504040204" pitchFamily="34" charset="0"/>
              </a:rPr>
              <a:t>, </a:t>
            </a:r>
            <a:r>
              <a:rPr lang="it-IT" b="1" i="1" dirty="0">
                <a:solidFill>
                  <a:srgbClr val="0070C0"/>
                </a:solidFill>
                <a:effectLst/>
                <a:latin typeface="Tahoma" panose="020B0604030504040204" pitchFamily="34" charset="0"/>
              </a:rPr>
              <a:t>educare</a:t>
            </a:r>
            <a:r>
              <a:rPr lang="it-IT" b="0" i="1" dirty="0">
                <a:solidFill>
                  <a:srgbClr val="000000"/>
                </a:solidFill>
                <a:effectLst/>
                <a:latin typeface="Tahoma" panose="020B0604030504040204" pitchFamily="34" charset="0"/>
              </a:rPr>
              <a:t> e </a:t>
            </a:r>
            <a:r>
              <a:rPr lang="it-IT" b="1" i="1" dirty="0">
                <a:solidFill>
                  <a:srgbClr val="7030A0"/>
                </a:solidFill>
                <a:effectLst/>
                <a:latin typeface="Tahoma" panose="020B0604030504040204" pitchFamily="34" charset="0"/>
              </a:rPr>
              <a:t>assistere moralmente </a:t>
            </a:r>
            <a:r>
              <a:rPr lang="it-IT" b="0" i="1" dirty="0">
                <a:solidFill>
                  <a:srgbClr val="000000"/>
                </a:solidFill>
                <a:effectLst/>
                <a:latin typeface="Tahoma" panose="020B0604030504040204" pitchFamily="34" charset="0"/>
              </a:rPr>
              <a:t>i figli, </a:t>
            </a:r>
            <a:r>
              <a:rPr lang="it-IT" b="0" i="1" dirty="0">
                <a:solidFill>
                  <a:srgbClr val="000000"/>
                </a:solidFill>
                <a:effectLst/>
                <a:highlight>
                  <a:srgbClr val="FFFF00"/>
                </a:highlight>
                <a:latin typeface="Tahoma" panose="020B0604030504040204" pitchFamily="34" charset="0"/>
              </a:rPr>
              <a:t>nel rispetto delle loro capacità, inclinazioni naturali e aspirazioni</a:t>
            </a:r>
            <a:r>
              <a:rPr lang="it-IT" b="0" i="1" dirty="0">
                <a:solidFill>
                  <a:srgbClr val="000000"/>
                </a:solidFill>
                <a:effectLst/>
                <a:latin typeface="Tahoma" panose="020B0604030504040204" pitchFamily="34" charset="0"/>
              </a:rPr>
              <a:t> </a:t>
            </a:r>
            <a:r>
              <a:rPr lang="it-IT" b="0" i="0" dirty="0">
                <a:solidFill>
                  <a:srgbClr val="000000"/>
                </a:solidFill>
                <a:effectLst/>
                <a:latin typeface="Tahoma" panose="020B0604030504040204" pitchFamily="34" charset="0"/>
              </a:rPr>
              <a:t>[…].</a:t>
            </a:r>
            <a:endParaRPr lang="it-IT" dirty="0"/>
          </a:p>
        </p:txBody>
      </p:sp>
      <p:sp>
        <p:nvSpPr>
          <p:cNvPr id="4" name="Rettangolo 3">
            <a:extLst>
              <a:ext uri="{FF2B5EF4-FFF2-40B4-BE49-F238E27FC236}">
                <a16:creationId xmlns:a16="http://schemas.microsoft.com/office/drawing/2014/main" id="{B4B325EC-EAC9-3662-BA1A-C4B93E42F170}"/>
              </a:ext>
            </a:extLst>
          </p:cNvPr>
          <p:cNvSpPr/>
          <p:nvPr/>
        </p:nvSpPr>
        <p:spPr>
          <a:xfrm>
            <a:off x="8602002" y="1927823"/>
            <a:ext cx="2568023" cy="13891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dirty="0">
                <a:ln>
                  <a:noFill/>
                </a:ln>
                <a:solidFill>
                  <a:prstClr val="white"/>
                </a:solidFill>
                <a:effectLst/>
                <a:uLnTx/>
                <a:uFillTx/>
                <a:latin typeface="Calibri" panose="020F0502020204030204"/>
                <a:ea typeface="+mn-ea"/>
                <a:cs typeface="+mn-cs"/>
              </a:rPr>
              <a:t>Eguaglianza</a:t>
            </a: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Tra genitori, dopo la riforma del 1975.</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Tra figli, dopo la riforma del 2012.</a:t>
            </a:r>
          </a:p>
        </p:txBody>
      </p:sp>
      <p:sp>
        <p:nvSpPr>
          <p:cNvPr id="5" name="Rettangolo 4">
            <a:extLst>
              <a:ext uri="{FF2B5EF4-FFF2-40B4-BE49-F238E27FC236}">
                <a16:creationId xmlns:a16="http://schemas.microsoft.com/office/drawing/2014/main" id="{AA326A33-BE30-A0D8-5401-7F09CDEF1688}"/>
              </a:ext>
            </a:extLst>
          </p:cNvPr>
          <p:cNvSpPr/>
          <p:nvPr/>
        </p:nvSpPr>
        <p:spPr>
          <a:xfrm>
            <a:off x="905435" y="4150659"/>
            <a:ext cx="10264590" cy="74407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La norma del Codice è rispetto dell’individualità e sensibile alle: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CAPACITA’, INCLINAZIONI E ASPIRAZIONI</a:t>
            </a:r>
          </a:p>
        </p:txBody>
      </p:sp>
    </p:spTree>
    <p:extLst>
      <p:ext uri="{BB962C8B-B14F-4D97-AF65-F5344CB8AC3E}">
        <p14:creationId xmlns:p14="http://schemas.microsoft.com/office/powerpoint/2010/main" val="323216166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3BD03D3-B842-466B-E163-CEBFED0D6545}"/>
              </a:ext>
            </a:extLst>
          </p:cNvPr>
          <p:cNvSpPr>
            <a:spLocks noGrp="1"/>
          </p:cNvSpPr>
          <p:nvPr>
            <p:ph type="title"/>
          </p:nvPr>
        </p:nvSpPr>
        <p:spPr/>
        <p:txBody>
          <a:bodyPr/>
          <a:lstStyle/>
          <a:p>
            <a:r>
              <a:rPr lang="it-IT" dirty="0"/>
              <a:t>Artt. 33 e 34 vanno letti sinotticamente</a:t>
            </a:r>
          </a:p>
        </p:txBody>
      </p:sp>
      <p:sp>
        <p:nvSpPr>
          <p:cNvPr id="3" name="Segnaposto contenuto 2">
            <a:extLst>
              <a:ext uri="{FF2B5EF4-FFF2-40B4-BE49-F238E27FC236}">
                <a16:creationId xmlns:a16="http://schemas.microsoft.com/office/drawing/2014/main" id="{347FEE45-6879-823B-BEE3-77C5DED1A382}"/>
              </a:ext>
            </a:extLst>
          </p:cNvPr>
          <p:cNvSpPr>
            <a:spLocks noGrp="1"/>
          </p:cNvSpPr>
          <p:nvPr>
            <p:ph idx="1"/>
          </p:nvPr>
        </p:nvSpPr>
        <p:spPr>
          <a:xfrm>
            <a:off x="838200" y="1690687"/>
            <a:ext cx="8054788" cy="4396347"/>
          </a:xfrm>
        </p:spPr>
        <p:txBody>
          <a:bodyPr>
            <a:normAutofit/>
          </a:bodyPr>
          <a:lstStyle/>
          <a:p>
            <a:pPr marL="0" indent="0">
              <a:buNone/>
            </a:pPr>
            <a:r>
              <a:rPr lang="it-IT" dirty="0"/>
              <a:t>Corte Cost. 383/1998</a:t>
            </a:r>
          </a:p>
          <a:p>
            <a:pPr marL="0" indent="0">
              <a:buNone/>
            </a:pPr>
            <a:r>
              <a:rPr lang="it-IT" dirty="0"/>
              <a:t>«</a:t>
            </a:r>
            <a:r>
              <a:rPr lang="it-IT" sz="2000" i="1" dirty="0"/>
              <a:t>Gli artt. </a:t>
            </a:r>
            <a:r>
              <a:rPr lang="it-IT" sz="2000" b="1" i="1" dirty="0"/>
              <a:t>33 e 34 </a:t>
            </a:r>
            <a:r>
              <a:rPr lang="it-IT" sz="2000" i="1" dirty="0"/>
              <a:t>della Costituzione pongono i principi fondamentali relativi all'istruzione con riferimento, </a:t>
            </a:r>
          </a:p>
          <a:p>
            <a:pPr marL="0" indent="0">
              <a:buNone/>
            </a:pPr>
            <a:r>
              <a:rPr lang="it-IT" sz="2000" b="1" i="1" dirty="0"/>
              <a:t>il primo, all'organizzazione scolastica </a:t>
            </a:r>
            <a:r>
              <a:rPr lang="it-IT" sz="2000" i="1" dirty="0"/>
              <a:t> […]</a:t>
            </a:r>
          </a:p>
          <a:p>
            <a:pPr marL="0" indent="0">
              <a:buNone/>
            </a:pPr>
            <a:r>
              <a:rPr lang="it-IT" sz="2000" b="1" i="1" dirty="0"/>
              <a:t>il secondo, ai diritti di accedervi e di usufruire delle prestazioni che essa è chiamata a fornire. </a:t>
            </a:r>
          </a:p>
          <a:p>
            <a:pPr marL="0" indent="0">
              <a:buNone/>
            </a:pPr>
            <a:r>
              <a:rPr lang="it-IT" sz="2000" b="1" i="1" dirty="0"/>
              <a:t>Organizzazione e diritti sono aspetti speculari della stessa materia</a:t>
            </a:r>
            <a:r>
              <a:rPr lang="it-IT" sz="2000" i="1" dirty="0"/>
              <a:t>, l'una e gli altri implicandosi e condizionandosi reciprocamente. </a:t>
            </a:r>
            <a:r>
              <a:rPr lang="it-IT" sz="2000" b="1" i="1" u="sng" dirty="0"/>
              <a:t>Non c'è organizzazione che, direttamente o almeno indirettamente, non sia finalizzata a diritti, così come non c'è diritto a prestazione che non condizioni l'organizzazione</a:t>
            </a:r>
            <a:r>
              <a:rPr lang="it-IT" sz="2000" i="1" dirty="0"/>
              <a:t>. Questa connessione richiede un'interpretazione complessiva dei due articoli della Costituzione.»</a:t>
            </a:r>
            <a:endParaRPr lang="it-IT" i="1" dirty="0"/>
          </a:p>
        </p:txBody>
      </p:sp>
      <p:sp>
        <p:nvSpPr>
          <p:cNvPr id="4" name="Rettangolo 3">
            <a:extLst>
              <a:ext uri="{FF2B5EF4-FFF2-40B4-BE49-F238E27FC236}">
                <a16:creationId xmlns:a16="http://schemas.microsoft.com/office/drawing/2014/main" id="{6EE30366-F8D6-C4B2-8271-CFC7D1596DB5}"/>
              </a:ext>
            </a:extLst>
          </p:cNvPr>
          <p:cNvSpPr/>
          <p:nvPr/>
        </p:nvSpPr>
        <p:spPr>
          <a:xfrm>
            <a:off x="5378824" y="2940424"/>
            <a:ext cx="2796988" cy="40789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Art. 33</a:t>
            </a:r>
          </a:p>
        </p:txBody>
      </p:sp>
      <p:sp>
        <p:nvSpPr>
          <p:cNvPr id="5" name="Rettangolo 4">
            <a:extLst>
              <a:ext uri="{FF2B5EF4-FFF2-40B4-BE49-F238E27FC236}">
                <a16:creationId xmlns:a16="http://schemas.microsoft.com/office/drawing/2014/main" id="{1828E651-C806-12E7-396C-C556DB253BEB}"/>
              </a:ext>
            </a:extLst>
          </p:cNvPr>
          <p:cNvSpPr/>
          <p:nvPr/>
        </p:nvSpPr>
        <p:spPr>
          <a:xfrm>
            <a:off x="5378824" y="3684913"/>
            <a:ext cx="2796988" cy="40789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Art. 34</a:t>
            </a:r>
          </a:p>
        </p:txBody>
      </p:sp>
      <p:sp>
        <p:nvSpPr>
          <p:cNvPr id="6" name="Rettangolo 5">
            <a:extLst>
              <a:ext uri="{FF2B5EF4-FFF2-40B4-BE49-F238E27FC236}">
                <a16:creationId xmlns:a16="http://schemas.microsoft.com/office/drawing/2014/main" id="{10434053-2368-8E82-1B4B-0D3AC548C24A}"/>
              </a:ext>
            </a:extLst>
          </p:cNvPr>
          <p:cNvSpPr/>
          <p:nvPr/>
        </p:nvSpPr>
        <p:spPr>
          <a:xfrm>
            <a:off x="8892988" y="1613647"/>
            <a:ext cx="2796988" cy="457424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dirty="0" err="1">
                <a:ln>
                  <a:noFill/>
                </a:ln>
                <a:solidFill>
                  <a:prstClr val="white"/>
                </a:solidFill>
                <a:effectLst/>
                <a:uLnTx/>
                <a:uFillTx/>
                <a:latin typeface="Calibri" panose="020F0502020204030204"/>
                <a:ea typeface="+mn-ea"/>
                <a:cs typeface="+mn-cs"/>
              </a:rPr>
              <a:t>Coimplicazione</a:t>
            </a: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 tra organizzazione e diritti: quando si «organizza» un sistema, questo condiziona l’effettività delle prestazioni che è chiamato a fornire, quando si introducono nuove prestazioni da fornire, occorre organizzare il sistema.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L’EFFETTIVITA’ DEL DIRITTO ALL’ISTRUZIONE DIPENDE DALL’EFFETTIVITA’ DEL SERVIZIO FORNITO.</a:t>
            </a:r>
          </a:p>
        </p:txBody>
      </p:sp>
    </p:spTree>
    <p:extLst>
      <p:ext uri="{BB962C8B-B14F-4D97-AF65-F5344CB8AC3E}">
        <p14:creationId xmlns:p14="http://schemas.microsoft.com/office/powerpoint/2010/main" val="19288745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olo 1">
            <a:extLst>
              <a:ext uri="{FF2B5EF4-FFF2-40B4-BE49-F238E27FC236}">
                <a16:creationId xmlns:a16="http://schemas.microsoft.com/office/drawing/2014/main" id="{B9AB4370-79F5-55BA-ACFB-ED0E693EEA38}"/>
              </a:ext>
            </a:extLst>
          </p:cNvPr>
          <p:cNvSpPr>
            <a:spLocks noGrp="1"/>
          </p:cNvSpPr>
          <p:nvPr>
            <p:ph type="title"/>
          </p:nvPr>
        </p:nvSpPr>
        <p:spPr>
          <a:xfrm>
            <a:off x="686834" y="1153572"/>
            <a:ext cx="3200400" cy="4461163"/>
          </a:xfrm>
        </p:spPr>
        <p:txBody>
          <a:bodyPr>
            <a:normAutofit/>
          </a:bodyPr>
          <a:lstStyle/>
          <a:p>
            <a:r>
              <a:rPr lang="it-IT">
                <a:solidFill>
                  <a:srgbClr val="FFFFFF"/>
                </a:solidFill>
              </a:rPr>
              <a:t>Art. 33</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Segnaposto contenuto 2">
            <a:extLst>
              <a:ext uri="{FF2B5EF4-FFF2-40B4-BE49-F238E27FC236}">
                <a16:creationId xmlns:a16="http://schemas.microsoft.com/office/drawing/2014/main" id="{658028D3-9AAC-0240-F2DB-A40C21B3A01D}"/>
              </a:ext>
            </a:extLst>
          </p:cNvPr>
          <p:cNvSpPr>
            <a:spLocks noGrp="1"/>
          </p:cNvSpPr>
          <p:nvPr>
            <p:ph idx="1"/>
          </p:nvPr>
        </p:nvSpPr>
        <p:spPr>
          <a:xfrm>
            <a:off x="4447308" y="591344"/>
            <a:ext cx="6906491" cy="5585619"/>
          </a:xfrm>
        </p:spPr>
        <p:txBody>
          <a:bodyPr anchor="ctr">
            <a:normAutofit/>
          </a:bodyPr>
          <a:lstStyle/>
          <a:p>
            <a:pPr marL="0" indent="0">
              <a:buNone/>
            </a:pPr>
            <a:r>
              <a:rPr lang="it-IT" sz="2200" b="0" i="1">
                <a:effectLst/>
                <a:latin typeface="Bell MT" panose="02020503060305020303" pitchFamily="18" charset="0"/>
              </a:rPr>
              <a:t>L'</a:t>
            </a:r>
            <a:r>
              <a:rPr lang="it-IT" sz="2200" b="1" i="1">
                <a:effectLst/>
                <a:latin typeface="Bell MT" panose="02020503060305020303" pitchFamily="18" charset="0"/>
              </a:rPr>
              <a:t>arte</a:t>
            </a:r>
            <a:r>
              <a:rPr lang="it-IT" sz="2200" b="0" i="1">
                <a:effectLst/>
                <a:latin typeface="Bell MT" panose="02020503060305020303" pitchFamily="18" charset="0"/>
              </a:rPr>
              <a:t> e la </a:t>
            </a:r>
            <a:r>
              <a:rPr lang="it-IT" sz="2200" b="1" i="1">
                <a:effectLst/>
                <a:latin typeface="Bell MT" panose="02020503060305020303" pitchFamily="18" charset="0"/>
              </a:rPr>
              <a:t>scienza</a:t>
            </a:r>
            <a:r>
              <a:rPr lang="it-IT" sz="2200" b="0" i="1">
                <a:effectLst/>
                <a:latin typeface="Bell MT" panose="02020503060305020303" pitchFamily="18" charset="0"/>
              </a:rPr>
              <a:t> sono </a:t>
            </a:r>
            <a:r>
              <a:rPr lang="it-IT" sz="2200" b="1" i="1">
                <a:effectLst/>
                <a:latin typeface="Bell MT" panose="02020503060305020303" pitchFamily="18" charset="0"/>
              </a:rPr>
              <a:t>libere</a:t>
            </a:r>
            <a:r>
              <a:rPr lang="it-IT" sz="2200" b="0" i="1">
                <a:effectLst/>
                <a:latin typeface="Bell MT" panose="02020503060305020303" pitchFamily="18" charset="0"/>
              </a:rPr>
              <a:t> e libero ne è l'insegnamento.</a:t>
            </a:r>
          </a:p>
          <a:p>
            <a:pPr marL="0" indent="0">
              <a:buNone/>
            </a:pPr>
            <a:r>
              <a:rPr lang="it-IT" sz="2200" b="0" i="1">
                <a:effectLst/>
                <a:latin typeface="Bell MT" panose="02020503060305020303" pitchFamily="18" charset="0"/>
              </a:rPr>
              <a:t>La </a:t>
            </a:r>
            <a:r>
              <a:rPr lang="it-IT" sz="2200" b="1" i="1">
                <a:effectLst/>
                <a:latin typeface="Bell MT" panose="02020503060305020303" pitchFamily="18" charset="0"/>
              </a:rPr>
              <a:t>Repubblica</a:t>
            </a:r>
            <a:r>
              <a:rPr lang="it-IT" sz="2200" b="0" i="1">
                <a:effectLst/>
                <a:latin typeface="Bell MT" panose="02020503060305020303" pitchFamily="18" charset="0"/>
              </a:rPr>
              <a:t> detta le </a:t>
            </a:r>
            <a:r>
              <a:rPr lang="it-IT" sz="2200" b="1" i="1">
                <a:effectLst/>
                <a:latin typeface="Bell MT" panose="02020503060305020303" pitchFamily="18" charset="0"/>
              </a:rPr>
              <a:t>norme generali sull'istruzione</a:t>
            </a:r>
            <a:r>
              <a:rPr lang="it-IT" sz="2200" b="0" i="1">
                <a:effectLst/>
                <a:latin typeface="Bell MT" panose="02020503060305020303" pitchFamily="18" charset="0"/>
              </a:rPr>
              <a:t> ed </a:t>
            </a:r>
            <a:r>
              <a:rPr lang="it-IT" sz="2200" b="1" i="1">
                <a:effectLst/>
                <a:latin typeface="Bell MT" panose="02020503060305020303" pitchFamily="18" charset="0"/>
              </a:rPr>
              <a:t>istituisce scuole statali per tutti gli ordini e gradi</a:t>
            </a:r>
            <a:r>
              <a:rPr lang="it-IT" sz="2200" b="0" i="1">
                <a:effectLst/>
                <a:latin typeface="Bell MT" panose="02020503060305020303" pitchFamily="18" charset="0"/>
              </a:rPr>
              <a:t>.</a:t>
            </a:r>
          </a:p>
          <a:p>
            <a:pPr marL="0" indent="0">
              <a:buNone/>
            </a:pPr>
            <a:r>
              <a:rPr lang="it-IT" sz="2200" b="1" i="1">
                <a:effectLst/>
                <a:latin typeface="Bell MT" panose="02020503060305020303" pitchFamily="18" charset="0"/>
              </a:rPr>
              <a:t>Enti e privati </a:t>
            </a:r>
            <a:r>
              <a:rPr lang="it-IT" sz="2200" b="0" i="1">
                <a:effectLst/>
                <a:latin typeface="Bell MT" panose="02020503060305020303" pitchFamily="18" charset="0"/>
              </a:rPr>
              <a:t>hanno il </a:t>
            </a:r>
            <a:r>
              <a:rPr lang="it-IT" sz="2200" b="1" i="1">
                <a:effectLst/>
                <a:latin typeface="Bell MT" panose="02020503060305020303" pitchFamily="18" charset="0"/>
              </a:rPr>
              <a:t>diritto</a:t>
            </a:r>
            <a:r>
              <a:rPr lang="it-IT" sz="2200" b="0" i="1">
                <a:effectLst/>
                <a:latin typeface="Bell MT" panose="02020503060305020303" pitchFamily="18" charset="0"/>
              </a:rPr>
              <a:t> di </a:t>
            </a:r>
            <a:r>
              <a:rPr lang="it-IT" sz="2200" b="1" i="1">
                <a:effectLst/>
                <a:latin typeface="Bell MT" panose="02020503060305020303" pitchFamily="18" charset="0"/>
              </a:rPr>
              <a:t>istituire scuole </a:t>
            </a:r>
            <a:r>
              <a:rPr lang="it-IT" sz="2200" b="0" i="1">
                <a:effectLst/>
                <a:latin typeface="Bell MT" panose="02020503060305020303" pitchFamily="18" charset="0"/>
              </a:rPr>
              <a:t>ed </a:t>
            </a:r>
            <a:r>
              <a:rPr lang="it-IT" sz="2200" b="1" i="1">
                <a:effectLst/>
                <a:latin typeface="Bell MT" panose="02020503060305020303" pitchFamily="18" charset="0"/>
              </a:rPr>
              <a:t>istituti di educazione</a:t>
            </a:r>
            <a:r>
              <a:rPr lang="it-IT" sz="2200" b="0" i="1">
                <a:effectLst/>
                <a:latin typeface="Bell MT" panose="02020503060305020303" pitchFamily="18" charset="0"/>
              </a:rPr>
              <a:t>, senza oneri per lo Stato.</a:t>
            </a:r>
          </a:p>
          <a:p>
            <a:pPr marL="0" indent="0">
              <a:buNone/>
            </a:pPr>
            <a:r>
              <a:rPr lang="it-IT" sz="2200" b="0" i="1">
                <a:effectLst/>
                <a:latin typeface="Bell MT" panose="02020503060305020303" pitchFamily="18" charset="0"/>
              </a:rPr>
              <a:t>La </a:t>
            </a:r>
            <a:r>
              <a:rPr lang="it-IT" sz="2200" b="1" i="1">
                <a:effectLst/>
                <a:latin typeface="Bell MT" panose="02020503060305020303" pitchFamily="18" charset="0"/>
              </a:rPr>
              <a:t>legge</a:t>
            </a:r>
            <a:r>
              <a:rPr lang="it-IT" sz="2200" b="0" i="1">
                <a:effectLst/>
                <a:latin typeface="Bell MT" panose="02020503060305020303" pitchFamily="18" charset="0"/>
              </a:rPr>
              <a:t>, nel fissare i diritti e gli obblighi delle scuole non statali che chiedono la parità, deve assicurare ad esse </a:t>
            </a:r>
            <a:r>
              <a:rPr lang="it-IT" sz="2200" b="1" i="1">
                <a:effectLst/>
                <a:latin typeface="Bell MT" panose="02020503060305020303" pitchFamily="18" charset="0"/>
              </a:rPr>
              <a:t>piena libertà </a:t>
            </a:r>
            <a:r>
              <a:rPr lang="it-IT" sz="2200" b="0" i="1">
                <a:effectLst/>
                <a:latin typeface="Bell MT" panose="02020503060305020303" pitchFamily="18" charset="0"/>
              </a:rPr>
              <a:t>e ai loro alunni un </a:t>
            </a:r>
            <a:r>
              <a:rPr lang="it-IT" sz="2200" b="1" i="1">
                <a:effectLst/>
                <a:latin typeface="Bell MT" panose="02020503060305020303" pitchFamily="18" charset="0"/>
              </a:rPr>
              <a:t>trattamento scolastico equipollente </a:t>
            </a:r>
            <a:r>
              <a:rPr lang="it-IT" sz="2200" b="0" i="1">
                <a:effectLst/>
                <a:latin typeface="Bell MT" panose="02020503060305020303" pitchFamily="18" charset="0"/>
              </a:rPr>
              <a:t>a quello degli alunni di scuole statali.</a:t>
            </a:r>
          </a:p>
          <a:p>
            <a:pPr marL="0" indent="0">
              <a:buNone/>
            </a:pPr>
            <a:r>
              <a:rPr lang="it-IT" sz="2200" b="0" i="1">
                <a:effectLst/>
                <a:latin typeface="Bell MT" panose="02020503060305020303" pitchFamily="18" charset="0"/>
              </a:rPr>
              <a:t>E` prescritto </a:t>
            </a:r>
            <a:r>
              <a:rPr lang="it-IT" sz="2200" b="1" i="1">
                <a:effectLst/>
                <a:latin typeface="Bell MT" panose="02020503060305020303" pitchFamily="18" charset="0"/>
              </a:rPr>
              <a:t>un esame di Stato </a:t>
            </a:r>
            <a:r>
              <a:rPr lang="it-IT" sz="2200" b="0" i="1">
                <a:effectLst/>
                <a:latin typeface="Bell MT" panose="02020503060305020303" pitchFamily="18" charset="0"/>
              </a:rPr>
              <a:t>per l'ammissione ai vari ordini e gradi di scuole o per la conclusione di essi e per l'abilitazione all'esercizio professionale.</a:t>
            </a:r>
          </a:p>
          <a:p>
            <a:pPr marL="0" indent="0">
              <a:buNone/>
            </a:pPr>
            <a:r>
              <a:rPr lang="it-IT" sz="2200" b="1" i="1">
                <a:effectLst/>
                <a:latin typeface="Bell MT" panose="02020503060305020303" pitchFamily="18" charset="0"/>
              </a:rPr>
              <a:t>Le istituzioni di alta cultura, università ed accademie</a:t>
            </a:r>
            <a:r>
              <a:rPr lang="it-IT" sz="2200" b="0" i="1">
                <a:effectLst/>
                <a:latin typeface="Bell MT" panose="02020503060305020303" pitchFamily="18" charset="0"/>
              </a:rPr>
              <a:t>, hanno il diritto di darsi </a:t>
            </a:r>
            <a:r>
              <a:rPr lang="it-IT" sz="2200" b="1" i="1">
                <a:effectLst/>
                <a:latin typeface="Bell MT" panose="02020503060305020303" pitchFamily="18" charset="0"/>
              </a:rPr>
              <a:t>ordinamenti autonomi</a:t>
            </a:r>
            <a:r>
              <a:rPr lang="it-IT" sz="2200" b="0" i="1">
                <a:effectLst/>
                <a:latin typeface="Bell MT" panose="02020503060305020303" pitchFamily="18" charset="0"/>
              </a:rPr>
              <a:t> </a:t>
            </a:r>
            <a:r>
              <a:rPr lang="it-IT" sz="2200" b="1" i="1">
                <a:effectLst/>
                <a:latin typeface="Bell MT" panose="02020503060305020303" pitchFamily="18" charset="0"/>
              </a:rPr>
              <a:t>nei limiti stabiliti dalle leggi </a:t>
            </a:r>
            <a:r>
              <a:rPr lang="it-IT" sz="2200" b="0" i="1">
                <a:effectLst/>
                <a:latin typeface="Bell MT" panose="02020503060305020303" pitchFamily="18" charset="0"/>
              </a:rPr>
              <a:t>dello Stato.</a:t>
            </a:r>
          </a:p>
          <a:p>
            <a:pPr marL="0" indent="0">
              <a:buNone/>
            </a:pPr>
            <a:endParaRPr lang="it-IT" sz="2200"/>
          </a:p>
        </p:txBody>
      </p:sp>
    </p:spTree>
    <p:extLst>
      <p:ext uri="{BB962C8B-B14F-4D97-AF65-F5344CB8AC3E}">
        <p14:creationId xmlns:p14="http://schemas.microsoft.com/office/powerpoint/2010/main" val="56470695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9AB4370-79F5-55BA-ACFB-ED0E693EEA38}"/>
              </a:ext>
            </a:extLst>
          </p:cNvPr>
          <p:cNvSpPr>
            <a:spLocks noGrp="1"/>
          </p:cNvSpPr>
          <p:nvPr>
            <p:ph type="title"/>
          </p:nvPr>
        </p:nvSpPr>
        <p:spPr/>
        <p:txBody>
          <a:bodyPr/>
          <a:lstStyle/>
          <a:p>
            <a:r>
              <a:rPr lang="it-IT" dirty="0"/>
              <a:t>Art. 33</a:t>
            </a:r>
          </a:p>
        </p:txBody>
      </p:sp>
      <p:sp>
        <p:nvSpPr>
          <p:cNvPr id="3" name="Segnaposto contenuto 2">
            <a:extLst>
              <a:ext uri="{FF2B5EF4-FFF2-40B4-BE49-F238E27FC236}">
                <a16:creationId xmlns:a16="http://schemas.microsoft.com/office/drawing/2014/main" id="{658028D3-9AAC-0240-F2DB-A40C21B3A01D}"/>
              </a:ext>
            </a:extLst>
          </p:cNvPr>
          <p:cNvSpPr>
            <a:spLocks noGrp="1"/>
          </p:cNvSpPr>
          <p:nvPr>
            <p:ph idx="1"/>
          </p:nvPr>
        </p:nvSpPr>
        <p:spPr>
          <a:xfrm>
            <a:off x="838199" y="1532966"/>
            <a:ext cx="9982201" cy="4652216"/>
          </a:xfrm>
        </p:spPr>
        <p:txBody>
          <a:bodyPr>
            <a:normAutofit/>
          </a:bodyPr>
          <a:lstStyle/>
          <a:p>
            <a:pPr marL="0" indent="0" algn="l">
              <a:buNone/>
            </a:pPr>
            <a:r>
              <a:rPr lang="it-IT" sz="3200" b="0" i="1" dirty="0">
                <a:solidFill>
                  <a:srgbClr val="000000"/>
                </a:solidFill>
                <a:effectLst/>
                <a:latin typeface="Bell MT" panose="02020503060305020303" pitchFamily="18" charset="0"/>
              </a:rPr>
              <a:t>L'</a:t>
            </a:r>
            <a:r>
              <a:rPr lang="it-IT" sz="3200" b="1" i="1" dirty="0">
                <a:solidFill>
                  <a:srgbClr val="000000"/>
                </a:solidFill>
                <a:effectLst/>
                <a:latin typeface="Bell MT" panose="02020503060305020303" pitchFamily="18" charset="0"/>
              </a:rPr>
              <a:t>arte</a:t>
            </a:r>
            <a:r>
              <a:rPr lang="it-IT" sz="3200" b="0" i="1" dirty="0">
                <a:solidFill>
                  <a:srgbClr val="000000"/>
                </a:solidFill>
                <a:effectLst/>
                <a:latin typeface="Bell MT" panose="02020503060305020303" pitchFamily="18" charset="0"/>
              </a:rPr>
              <a:t> e la </a:t>
            </a:r>
            <a:r>
              <a:rPr lang="it-IT" sz="3200" b="1" i="1" dirty="0">
                <a:solidFill>
                  <a:srgbClr val="000000"/>
                </a:solidFill>
                <a:effectLst/>
                <a:latin typeface="Bell MT" panose="02020503060305020303" pitchFamily="18" charset="0"/>
              </a:rPr>
              <a:t>scienza</a:t>
            </a:r>
            <a:r>
              <a:rPr lang="it-IT" sz="3200" b="0" i="1" dirty="0">
                <a:solidFill>
                  <a:srgbClr val="000000"/>
                </a:solidFill>
                <a:effectLst/>
                <a:latin typeface="Bell MT" panose="02020503060305020303" pitchFamily="18" charset="0"/>
              </a:rPr>
              <a:t> sono </a:t>
            </a:r>
            <a:r>
              <a:rPr lang="it-IT" sz="3200" b="1" i="1" dirty="0">
                <a:solidFill>
                  <a:srgbClr val="000000"/>
                </a:solidFill>
                <a:effectLst/>
                <a:latin typeface="Bell MT" panose="02020503060305020303" pitchFamily="18" charset="0"/>
              </a:rPr>
              <a:t>libere</a:t>
            </a:r>
            <a:r>
              <a:rPr lang="it-IT" sz="3200" b="0" i="1" dirty="0">
                <a:solidFill>
                  <a:srgbClr val="000000"/>
                </a:solidFill>
                <a:effectLst/>
                <a:latin typeface="Bell MT" panose="02020503060305020303" pitchFamily="18" charset="0"/>
              </a:rPr>
              <a:t> </a:t>
            </a:r>
          </a:p>
          <a:p>
            <a:pPr marL="0" indent="0" algn="l">
              <a:buNone/>
            </a:pPr>
            <a:endParaRPr lang="it-IT" sz="3200" i="1" dirty="0">
              <a:solidFill>
                <a:srgbClr val="000000"/>
              </a:solidFill>
              <a:latin typeface="Bell MT" panose="02020503060305020303" pitchFamily="18" charset="0"/>
            </a:endParaRPr>
          </a:p>
          <a:p>
            <a:pPr marL="0" indent="0" algn="l">
              <a:buNone/>
            </a:pPr>
            <a:r>
              <a:rPr lang="it-IT" sz="3200" b="0" i="1" dirty="0">
                <a:solidFill>
                  <a:srgbClr val="000000"/>
                </a:solidFill>
                <a:effectLst/>
                <a:latin typeface="Bell MT" panose="02020503060305020303" pitchFamily="18" charset="0"/>
              </a:rPr>
              <a:t>e </a:t>
            </a:r>
            <a:r>
              <a:rPr lang="it-IT" sz="3200" b="1" i="1" dirty="0">
                <a:solidFill>
                  <a:srgbClr val="000000"/>
                </a:solidFill>
                <a:effectLst/>
                <a:latin typeface="Bell MT" panose="02020503060305020303" pitchFamily="18" charset="0"/>
              </a:rPr>
              <a:t>libero</a:t>
            </a:r>
            <a:r>
              <a:rPr lang="it-IT" sz="3200" b="0" i="1" dirty="0">
                <a:solidFill>
                  <a:srgbClr val="000000"/>
                </a:solidFill>
                <a:effectLst/>
                <a:latin typeface="Bell MT" panose="02020503060305020303" pitchFamily="18" charset="0"/>
              </a:rPr>
              <a:t> ne è </a:t>
            </a:r>
            <a:r>
              <a:rPr lang="it-IT" sz="3200" b="1" i="1" dirty="0">
                <a:solidFill>
                  <a:srgbClr val="000000"/>
                </a:solidFill>
                <a:effectLst/>
                <a:latin typeface="Bell MT" panose="02020503060305020303" pitchFamily="18" charset="0"/>
              </a:rPr>
              <a:t>l'insegnamento</a:t>
            </a:r>
            <a:r>
              <a:rPr lang="it-IT" sz="3200" b="0" i="1" dirty="0">
                <a:solidFill>
                  <a:srgbClr val="000000"/>
                </a:solidFill>
                <a:effectLst/>
                <a:latin typeface="Bell MT" panose="02020503060305020303" pitchFamily="18" charset="0"/>
              </a:rPr>
              <a:t>.</a:t>
            </a:r>
          </a:p>
          <a:p>
            <a:pPr marL="0" indent="0">
              <a:buNone/>
            </a:pPr>
            <a:endParaRPr lang="it-IT" dirty="0"/>
          </a:p>
        </p:txBody>
      </p:sp>
      <p:sp>
        <p:nvSpPr>
          <p:cNvPr id="4" name="Rettangolo 3">
            <a:extLst>
              <a:ext uri="{FF2B5EF4-FFF2-40B4-BE49-F238E27FC236}">
                <a16:creationId xmlns:a16="http://schemas.microsoft.com/office/drawing/2014/main" id="{4478E152-9629-EDC8-2F7A-0D1874B72DDA}"/>
              </a:ext>
            </a:extLst>
          </p:cNvPr>
          <p:cNvSpPr/>
          <p:nvPr/>
        </p:nvSpPr>
        <p:spPr>
          <a:xfrm>
            <a:off x="977153" y="1970202"/>
            <a:ext cx="10712084" cy="754144"/>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600" b="1" i="0" u="sng" strike="noStrike" kern="1200" cap="none" spc="0" normalizeH="0" baseline="0" noProof="0" dirty="0">
                <a:ln>
                  <a:noFill/>
                </a:ln>
                <a:solidFill>
                  <a:prstClr val="white"/>
                </a:solidFill>
                <a:effectLst/>
                <a:uLnTx/>
                <a:uFillTx/>
                <a:latin typeface="Calibri" panose="020F0502020204030204"/>
                <a:ea typeface="+mn-ea"/>
                <a:cs typeface="+mn-cs"/>
              </a:rPr>
              <a:t>Nell’ AN</a:t>
            </a:r>
            <a:r>
              <a:rPr kumimoji="0" lang="it-IT" sz="1600" b="0" i="0" u="none" strike="noStrike" kern="1200" cap="none" spc="0" normalizeH="0" baseline="0" noProof="0" dirty="0">
                <a:ln>
                  <a:noFill/>
                </a:ln>
                <a:solidFill>
                  <a:prstClr val="white"/>
                </a:solidFill>
                <a:effectLst/>
                <a:uLnTx/>
                <a:uFillTx/>
                <a:latin typeface="Calibri" panose="020F0502020204030204"/>
                <a:ea typeface="+mn-ea"/>
                <a:cs typeface="+mn-cs"/>
              </a:rPr>
              <a:t>: non può essere vietato di intraprendere l’arte e la scienza.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600" b="1" i="0" u="sng" strike="noStrike" kern="1200" cap="none" spc="0" normalizeH="0" baseline="0" noProof="0" dirty="0">
                <a:ln>
                  <a:noFill/>
                </a:ln>
                <a:solidFill>
                  <a:prstClr val="white"/>
                </a:solidFill>
                <a:effectLst/>
                <a:uLnTx/>
                <a:uFillTx/>
                <a:latin typeface="Calibri" panose="020F0502020204030204"/>
                <a:ea typeface="+mn-ea"/>
                <a:cs typeface="+mn-cs"/>
              </a:rPr>
              <a:t>Nel QUOMODO: </a:t>
            </a:r>
            <a:r>
              <a:rPr kumimoji="0" lang="it-IT" sz="1600" b="0" i="0" u="none" strike="noStrike" kern="1200" cap="none" spc="0" normalizeH="0" baseline="0" noProof="0" dirty="0">
                <a:ln>
                  <a:noFill/>
                </a:ln>
                <a:solidFill>
                  <a:prstClr val="white"/>
                </a:solidFill>
                <a:effectLst/>
                <a:uLnTx/>
                <a:uFillTx/>
                <a:latin typeface="Calibri" panose="020F0502020204030204"/>
                <a:ea typeface="+mn-ea"/>
                <a:cs typeface="+mn-cs"/>
              </a:rPr>
              <a:t>Non possono essere «imposti» i contenuti dell’espressione artistica o condizionati i fini della ricerca.</a:t>
            </a:r>
          </a:p>
        </p:txBody>
      </p:sp>
      <p:sp>
        <p:nvSpPr>
          <p:cNvPr id="7" name="Rettangolo 6">
            <a:extLst>
              <a:ext uri="{FF2B5EF4-FFF2-40B4-BE49-F238E27FC236}">
                <a16:creationId xmlns:a16="http://schemas.microsoft.com/office/drawing/2014/main" id="{E0CF7F05-48FF-4502-746D-1DB0A52AF80D}"/>
              </a:ext>
            </a:extLst>
          </p:cNvPr>
          <p:cNvSpPr/>
          <p:nvPr/>
        </p:nvSpPr>
        <p:spPr>
          <a:xfrm>
            <a:off x="977154" y="3245224"/>
            <a:ext cx="4831976" cy="307489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Prima dimensione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 </a:t>
            </a:r>
            <a:r>
              <a:rPr kumimoji="0" lang="it-IT" sz="1800" b="1" i="0" u="none" strike="noStrike" kern="1200" cap="none" spc="0" normalizeH="0" baseline="0" noProof="0" dirty="0">
                <a:ln>
                  <a:noFill/>
                </a:ln>
                <a:solidFill>
                  <a:prstClr val="white"/>
                </a:solidFill>
                <a:effectLst/>
                <a:uLnTx/>
                <a:uFillTx/>
                <a:latin typeface="Calibri" panose="020F0502020204030204"/>
                <a:ea typeface="+mn-ea"/>
                <a:cs typeface="+mn-cs"/>
              </a:rPr>
              <a:t>ACCESSO ALL’INSEGNAMENTO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Si collega all’art. 21 della Costituzione: “</a:t>
            </a:r>
            <a:r>
              <a:rPr kumimoji="0" lang="it-IT" sz="1800" b="0" i="1" u="none" strike="noStrike" kern="1200" cap="none" spc="0" normalizeH="0" baseline="0" noProof="0" dirty="0">
                <a:ln>
                  <a:noFill/>
                </a:ln>
                <a:solidFill>
                  <a:prstClr val="white"/>
                </a:solidFill>
                <a:effectLst/>
                <a:uLnTx/>
                <a:uFillTx/>
                <a:latin typeface="Calibri" panose="020F0502020204030204"/>
                <a:ea typeface="+mn-ea"/>
                <a:cs typeface="+mn-cs"/>
              </a:rPr>
              <a:t>Tutti hanno diritto di manifestare liberamente il proprio pensiero con la parola, lo scritto e ogni altro mezzo di diffusione</a:t>
            </a: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Chiunque, in base al merito, può insegnare, nel senso di trasmettere le proprie conoscenze.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Nessuno può, in particolare per motivi politici, essere privato di tale libertà.</a:t>
            </a:r>
          </a:p>
        </p:txBody>
      </p:sp>
      <p:sp>
        <p:nvSpPr>
          <p:cNvPr id="8" name="Rettangolo 7">
            <a:extLst>
              <a:ext uri="{FF2B5EF4-FFF2-40B4-BE49-F238E27FC236}">
                <a16:creationId xmlns:a16="http://schemas.microsoft.com/office/drawing/2014/main" id="{B21D7D18-E79D-B45C-9FF7-5EAAC3692592}"/>
              </a:ext>
            </a:extLst>
          </p:cNvPr>
          <p:cNvSpPr/>
          <p:nvPr/>
        </p:nvSpPr>
        <p:spPr>
          <a:xfrm>
            <a:off x="6078071" y="3249706"/>
            <a:ext cx="4831976" cy="3074894"/>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Seconda dimensione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 </a:t>
            </a:r>
            <a:r>
              <a:rPr kumimoji="0" lang="it-IT" sz="1800" b="1" i="0" u="none" strike="noStrike" kern="1200" cap="none" spc="0" normalizeH="0" baseline="0" noProof="0" dirty="0">
                <a:ln>
                  <a:noFill/>
                </a:ln>
                <a:solidFill>
                  <a:prstClr val="white"/>
                </a:solidFill>
                <a:effectLst/>
                <a:uLnTx/>
                <a:uFillTx/>
                <a:latin typeface="Calibri" panose="020F0502020204030204"/>
                <a:ea typeface="+mn-ea"/>
                <a:cs typeface="+mn-cs"/>
              </a:rPr>
              <a:t>ESERCIZIO DELL’INSEGNAMENTO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Nell’insegnare, nessuno può essere condizionato nel modo di trasmettere le conoscenze o in qualche modo obbligato ad aderire a dottrine.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Ovviamente l’insegnamento presuppone la conoscenza della disciplina.</a:t>
            </a:r>
          </a:p>
        </p:txBody>
      </p:sp>
    </p:spTree>
    <p:extLst>
      <p:ext uri="{BB962C8B-B14F-4D97-AF65-F5344CB8AC3E}">
        <p14:creationId xmlns:p14="http://schemas.microsoft.com/office/powerpoint/2010/main" val="248468504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9AB4370-79F5-55BA-ACFB-ED0E693EEA38}"/>
              </a:ext>
            </a:extLst>
          </p:cNvPr>
          <p:cNvSpPr>
            <a:spLocks noGrp="1"/>
          </p:cNvSpPr>
          <p:nvPr>
            <p:ph type="title"/>
          </p:nvPr>
        </p:nvSpPr>
        <p:spPr/>
        <p:txBody>
          <a:bodyPr/>
          <a:lstStyle/>
          <a:p>
            <a:r>
              <a:rPr lang="it-IT" dirty="0"/>
              <a:t>Art. 33</a:t>
            </a:r>
          </a:p>
        </p:txBody>
      </p:sp>
      <p:sp>
        <p:nvSpPr>
          <p:cNvPr id="3" name="Segnaposto contenuto 2">
            <a:extLst>
              <a:ext uri="{FF2B5EF4-FFF2-40B4-BE49-F238E27FC236}">
                <a16:creationId xmlns:a16="http://schemas.microsoft.com/office/drawing/2014/main" id="{658028D3-9AAC-0240-F2DB-A40C21B3A01D}"/>
              </a:ext>
            </a:extLst>
          </p:cNvPr>
          <p:cNvSpPr>
            <a:spLocks noGrp="1"/>
          </p:cNvSpPr>
          <p:nvPr>
            <p:ph idx="1"/>
          </p:nvPr>
        </p:nvSpPr>
        <p:spPr>
          <a:xfrm>
            <a:off x="838199" y="1690688"/>
            <a:ext cx="10515600" cy="4494493"/>
          </a:xfrm>
        </p:spPr>
        <p:txBody>
          <a:bodyPr>
            <a:normAutofit/>
          </a:bodyPr>
          <a:lstStyle/>
          <a:p>
            <a:pPr marL="0" indent="0" algn="l">
              <a:buNone/>
            </a:pPr>
            <a:r>
              <a:rPr lang="it-IT" sz="2100" b="0" i="1" dirty="0">
                <a:solidFill>
                  <a:srgbClr val="000000"/>
                </a:solidFill>
                <a:effectLst/>
                <a:latin typeface="Bell MT" panose="02020503060305020303" pitchFamily="18" charset="0"/>
              </a:rPr>
              <a:t>La </a:t>
            </a:r>
            <a:r>
              <a:rPr lang="it-IT" sz="2100" b="1" i="1" dirty="0">
                <a:solidFill>
                  <a:srgbClr val="000000"/>
                </a:solidFill>
                <a:effectLst/>
                <a:latin typeface="Bell MT" panose="02020503060305020303" pitchFamily="18" charset="0"/>
              </a:rPr>
              <a:t>Repubblica</a:t>
            </a:r>
            <a:r>
              <a:rPr lang="it-IT" sz="2100" b="0" i="1" dirty="0">
                <a:solidFill>
                  <a:srgbClr val="000000"/>
                </a:solidFill>
                <a:effectLst/>
                <a:latin typeface="Bell MT" panose="02020503060305020303" pitchFamily="18" charset="0"/>
              </a:rPr>
              <a:t> detta le </a:t>
            </a:r>
            <a:r>
              <a:rPr lang="it-IT" sz="2100" b="1" i="1" dirty="0">
                <a:solidFill>
                  <a:srgbClr val="000000"/>
                </a:solidFill>
                <a:effectLst/>
                <a:latin typeface="Bell MT" panose="02020503060305020303" pitchFamily="18" charset="0"/>
              </a:rPr>
              <a:t>norme generali sull'istruzione</a:t>
            </a:r>
            <a:r>
              <a:rPr lang="it-IT" sz="2100" b="0" i="1" dirty="0">
                <a:solidFill>
                  <a:srgbClr val="000000"/>
                </a:solidFill>
                <a:effectLst/>
                <a:latin typeface="Bell MT" panose="02020503060305020303" pitchFamily="18" charset="0"/>
              </a:rPr>
              <a:t> ed </a:t>
            </a:r>
            <a:r>
              <a:rPr lang="it-IT" sz="2100" b="1" i="1" dirty="0">
                <a:solidFill>
                  <a:srgbClr val="000000"/>
                </a:solidFill>
                <a:effectLst/>
                <a:latin typeface="Bell MT" panose="02020503060305020303" pitchFamily="18" charset="0"/>
              </a:rPr>
              <a:t>istituisce scuole statali per tutti gli ordini e gradi</a:t>
            </a:r>
            <a:r>
              <a:rPr lang="it-IT" sz="2100" b="0" i="1" dirty="0">
                <a:solidFill>
                  <a:srgbClr val="000000"/>
                </a:solidFill>
                <a:effectLst/>
                <a:latin typeface="Bell MT" panose="02020503060305020303" pitchFamily="18" charset="0"/>
              </a:rPr>
              <a:t>.</a:t>
            </a:r>
          </a:p>
          <a:p>
            <a:pPr marL="0" indent="0" algn="l">
              <a:buNone/>
            </a:pPr>
            <a:endParaRPr lang="it-IT" sz="2100" i="1" dirty="0">
              <a:solidFill>
                <a:srgbClr val="000000"/>
              </a:solidFill>
              <a:latin typeface="Bell MT" panose="02020503060305020303" pitchFamily="18" charset="0"/>
            </a:endParaRPr>
          </a:p>
          <a:p>
            <a:pPr marL="0" indent="0" algn="l">
              <a:buNone/>
            </a:pPr>
            <a:endParaRPr lang="it-IT" sz="2100" b="0" i="1" dirty="0">
              <a:solidFill>
                <a:srgbClr val="000000"/>
              </a:solidFill>
              <a:effectLst/>
              <a:latin typeface="Bell MT" panose="02020503060305020303" pitchFamily="18" charset="0"/>
            </a:endParaRPr>
          </a:p>
          <a:p>
            <a:pPr marL="0" indent="0" algn="l">
              <a:buNone/>
            </a:pPr>
            <a:endParaRPr lang="it-IT" sz="2100" b="0" i="1" dirty="0">
              <a:solidFill>
                <a:srgbClr val="000000"/>
              </a:solidFill>
              <a:effectLst/>
              <a:latin typeface="Bell MT" panose="02020503060305020303" pitchFamily="18" charset="0"/>
            </a:endParaRPr>
          </a:p>
          <a:p>
            <a:pPr marL="0" indent="0" algn="l">
              <a:buNone/>
            </a:pPr>
            <a:r>
              <a:rPr lang="it-IT" sz="2100" b="1" i="1" dirty="0">
                <a:solidFill>
                  <a:srgbClr val="000000"/>
                </a:solidFill>
                <a:effectLst/>
                <a:latin typeface="Bell MT" panose="02020503060305020303" pitchFamily="18" charset="0"/>
              </a:rPr>
              <a:t>Enti e privati </a:t>
            </a:r>
            <a:r>
              <a:rPr lang="it-IT" sz="2100" b="0" i="1" dirty="0">
                <a:solidFill>
                  <a:srgbClr val="000000"/>
                </a:solidFill>
                <a:effectLst/>
                <a:latin typeface="Bell MT" panose="02020503060305020303" pitchFamily="18" charset="0"/>
              </a:rPr>
              <a:t>hanno il </a:t>
            </a:r>
            <a:r>
              <a:rPr lang="it-IT" sz="2100" b="1" i="1" dirty="0">
                <a:solidFill>
                  <a:srgbClr val="000000"/>
                </a:solidFill>
                <a:effectLst/>
                <a:latin typeface="Bell MT" panose="02020503060305020303" pitchFamily="18" charset="0"/>
              </a:rPr>
              <a:t>diritto</a:t>
            </a:r>
            <a:r>
              <a:rPr lang="it-IT" sz="2100" b="0" i="1" dirty="0">
                <a:solidFill>
                  <a:srgbClr val="000000"/>
                </a:solidFill>
                <a:effectLst/>
                <a:latin typeface="Bell MT" panose="02020503060305020303" pitchFamily="18" charset="0"/>
              </a:rPr>
              <a:t> di </a:t>
            </a:r>
            <a:r>
              <a:rPr lang="it-IT" sz="2100" b="1" i="1" dirty="0">
                <a:solidFill>
                  <a:srgbClr val="000000"/>
                </a:solidFill>
                <a:effectLst/>
                <a:latin typeface="Bell MT" panose="02020503060305020303" pitchFamily="18" charset="0"/>
              </a:rPr>
              <a:t>istituire scuole </a:t>
            </a:r>
            <a:r>
              <a:rPr lang="it-IT" sz="2100" b="0" i="1" dirty="0">
                <a:solidFill>
                  <a:srgbClr val="000000"/>
                </a:solidFill>
                <a:effectLst/>
                <a:latin typeface="Bell MT" panose="02020503060305020303" pitchFamily="18" charset="0"/>
              </a:rPr>
              <a:t>ed </a:t>
            </a:r>
            <a:r>
              <a:rPr lang="it-IT" sz="2100" b="1" i="1" dirty="0">
                <a:solidFill>
                  <a:srgbClr val="000000"/>
                </a:solidFill>
                <a:effectLst/>
                <a:latin typeface="Bell MT" panose="02020503060305020303" pitchFamily="18" charset="0"/>
              </a:rPr>
              <a:t>istituti di educazione</a:t>
            </a:r>
            <a:r>
              <a:rPr lang="it-IT" sz="2100" b="0" i="1" dirty="0">
                <a:solidFill>
                  <a:srgbClr val="000000"/>
                </a:solidFill>
                <a:effectLst/>
                <a:latin typeface="Bell MT" panose="02020503060305020303" pitchFamily="18" charset="0"/>
              </a:rPr>
              <a:t>, senza oneri per lo Stato.</a:t>
            </a:r>
          </a:p>
          <a:p>
            <a:pPr marL="0" indent="0">
              <a:buNone/>
            </a:pPr>
            <a:r>
              <a:rPr lang="it-IT" sz="2100" b="0" i="1" dirty="0">
                <a:solidFill>
                  <a:srgbClr val="000000"/>
                </a:solidFill>
                <a:effectLst/>
                <a:latin typeface="Bell MT" panose="02020503060305020303" pitchFamily="18" charset="0"/>
              </a:rPr>
              <a:t>La </a:t>
            </a:r>
            <a:r>
              <a:rPr lang="it-IT" sz="2100" b="1" i="1" dirty="0">
                <a:solidFill>
                  <a:srgbClr val="000000"/>
                </a:solidFill>
                <a:effectLst/>
                <a:latin typeface="Bell MT" panose="02020503060305020303" pitchFamily="18" charset="0"/>
              </a:rPr>
              <a:t>legge</a:t>
            </a:r>
            <a:r>
              <a:rPr lang="it-IT" sz="2100" b="0" i="1" dirty="0">
                <a:solidFill>
                  <a:srgbClr val="000000"/>
                </a:solidFill>
                <a:effectLst/>
                <a:latin typeface="Bell MT" panose="02020503060305020303" pitchFamily="18" charset="0"/>
              </a:rPr>
              <a:t>, nel fissare i diritti e gli obblighi delle scuole non statali che chiedono la parità, deve assicurare ad esse </a:t>
            </a:r>
            <a:r>
              <a:rPr lang="it-IT" sz="2100" b="1" i="1" dirty="0">
                <a:solidFill>
                  <a:srgbClr val="000000"/>
                </a:solidFill>
                <a:effectLst/>
                <a:latin typeface="Bell MT" panose="02020503060305020303" pitchFamily="18" charset="0"/>
              </a:rPr>
              <a:t>piena libertà </a:t>
            </a:r>
            <a:r>
              <a:rPr lang="it-IT" sz="2100" b="0" i="1" dirty="0">
                <a:solidFill>
                  <a:srgbClr val="000000"/>
                </a:solidFill>
                <a:effectLst/>
                <a:latin typeface="Bell MT" panose="02020503060305020303" pitchFamily="18" charset="0"/>
              </a:rPr>
              <a:t>e ai loro alunni un </a:t>
            </a:r>
            <a:r>
              <a:rPr lang="it-IT" sz="2100" b="1" i="1" dirty="0">
                <a:solidFill>
                  <a:srgbClr val="000000"/>
                </a:solidFill>
                <a:effectLst/>
                <a:latin typeface="Bell MT" panose="02020503060305020303" pitchFamily="18" charset="0"/>
              </a:rPr>
              <a:t>trattamento scolastico equipollente </a:t>
            </a:r>
            <a:r>
              <a:rPr lang="it-IT" sz="2100" b="0" i="1" dirty="0">
                <a:solidFill>
                  <a:srgbClr val="000000"/>
                </a:solidFill>
                <a:effectLst/>
                <a:latin typeface="Bell MT" panose="02020503060305020303" pitchFamily="18" charset="0"/>
              </a:rPr>
              <a:t>a quello degli alunni di scuole statali.</a:t>
            </a:r>
          </a:p>
          <a:p>
            <a:pPr marL="0" indent="0">
              <a:buNone/>
            </a:pPr>
            <a:endParaRPr lang="it-IT" dirty="0"/>
          </a:p>
        </p:txBody>
      </p:sp>
      <p:sp>
        <p:nvSpPr>
          <p:cNvPr id="4" name="Rettangolo 3">
            <a:extLst>
              <a:ext uri="{FF2B5EF4-FFF2-40B4-BE49-F238E27FC236}">
                <a16:creationId xmlns:a16="http://schemas.microsoft.com/office/drawing/2014/main" id="{9BCBEEC7-2D5A-CA33-FB6F-3962DF477398}"/>
              </a:ext>
            </a:extLst>
          </p:cNvPr>
          <p:cNvSpPr/>
          <p:nvPr/>
        </p:nvSpPr>
        <p:spPr>
          <a:xfrm>
            <a:off x="950259" y="2370793"/>
            <a:ext cx="10094259" cy="50202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Funzione di unità, evitare parcellizzazioni territoriali, differenze.</a:t>
            </a:r>
          </a:p>
        </p:txBody>
      </p:sp>
      <p:sp>
        <p:nvSpPr>
          <p:cNvPr id="6" name="Rettangolo 5">
            <a:extLst>
              <a:ext uri="{FF2B5EF4-FFF2-40B4-BE49-F238E27FC236}">
                <a16:creationId xmlns:a16="http://schemas.microsoft.com/office/drawing/2014/main" id="{A9D298C3-1CD5-7283-3C84-6B49A81105EB}"/>
              </a:ext>
            </a:extLst>
          </p:cNvPr>
          <p:cNvSpPr/>
          <p:nvPr/>
        </p:nvSpPr>
        <p:spPr>
          <a:xfrm>
            <a:off x="950258" y="2966946"/>
            <a:ext cx="10094259" cy="50202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Ma comunque </a:t>
            </a:r>
            <a:r>
              <a:rPr kumimoji="0" lang="it-IT" sz="1800" b="1" i="0" u="none" strike="noStrike" kern="1200" cap="none" spc="0" normalizeH="0" baseline="0" noProof="0" dirty="0">
                <a:ln>
                  <a:noFill/>
                </a:ln>
                <a:solidFill>
                  <a:prstClr val="white"/>
                </a:solidFill>
                <a:effectLst/>
                <a:uLnTx/>
                <a:uFillTx/>
                <a:latin typeface="Calibri" panose="020F0502020204030204"/>
                <a:ea typeface="+mn-ea"/>
                <a:cs typeface="+mn-cs"/>
              </a:rPr>
              <a:t>LIBERTA’ DELLA SCUOLA E PLURALISMO DELL’ISTRUZIONE</a:t>
            </a: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a:t>
            </a:r>
          </a:p>
        </p:txBody>
      </p:sp>
      <p:sp>
        <p:nvSpPr>
          <p:cNvPr id="7" name="Freccia in giù 6">
            <a:extLst>
              <a:ext uri="{FF2B5EF4-FFF2-40B4-BE49-F238E27FC236}">
                <a16:creationId xmlns:a16="http://schemas.microsoft.com/office/drawing/2014/main" id="{9B530A63-9E34-E029-09D8-E1965F409EE1}"/>
              </a:ext>
            </a:extLst>
          </p:cNvPr>
          <p:cNvSpPr/>
          <p:nvPr/>
        </p:nvSpPr>
        <p:spPr>
          <a:xfrm>
            <a:off x="10065123" y="2473888"/>
            <a:ext cx="349624" cy="919254"/>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Rettangolo 7">
            <a:extLst>
              <a:ext uri="{FF2B5EF4-FFF2-40B4-BE49-F238E27FC236}">
                <a16:creationId xmlns:a16="http://schemas.microsoft.com/office/drawing/2014/main" id="{A51BE0D5-F1D3-B0EE-33FB-026140326B68}"/>
              </a:ext>
            </a:extLst>
          </p:cNvPr>
          <p:cNvSpPr/>
          <p:nvPr/>
        </p:nvSpPr>
        <p:spPr>
          <a:xfrm>
            <a:off x="838199" y="5369487"/>
            <a:ext cx="5822578" cy="10492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Libertà delle scuole private deve essere bilanciata, per garantire l’eguaglianza, con un trattamento scolastico equipollente alle statali.</a:t>
            </a:r>
          </a:p>
        </p:txBody>
      </p:sp>
      <p:sp>
        <p:nvSpPr>
          <p:cNvPr id="9" name="Rettangolo 8">
            <a:extLst>
              <a:ext uri="{FF2B5EF4-FFF2-40B4-BE49-F238E27FC236}">
                <a16:creationId xmlns:a16="http://schemas.microsoft.com/office/drawing/2014/main" id="{93902BC1-6DAF-B74D-50CB-71F7C483C069}"/>
              </a:ext>
            </a:extLst>
          </p:cNvPr>
          <p:cNvSpPr/>
          <p:nvPr/>
        </p:nvSpPr>
        <p:spPr>
          <a:xfrm>
            <a:off x="9551893" y="5643096"/>
            <a:ext cx="2389095" cy="502023"/>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Paritarie o parificate.</a:t>
            </a:r>
          </a:p>
        </p:txBody>
      </p:sp>
      <p:sp>
        <p:nvSpPr>
          <p:cNvPr id="10" name="Freccia in giù 9">
            <a:extLst>
              <a:ext uri="{FF2B5EF4-FFF2-40B4-BE49-F238E27FC236}">
                <a16:creationId xmlns:a16="http://schemas.microsoft.com/office/drawing/2014/main" id="{5794D124-4B7D-645D-51D8-F0EB7D76285C}"/>
              </a:ext>
            </a:extLst>
          </p:cNvPr>
          <p:cNvSpPr/>
          <p:nvPr/>
        </p:nvSpPr>
        <p:spPr>
          <a:xfrm rot="16200000">
            <a:off x="8012020" y="4726266"/>
            <a:ext cx="349624" cy="2389095"/>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Freccia in giù 10">
            <a:extLst>
              <a:ext uri="{FF2B5EF4-FFF2-40B4-BE49-F238E27FC236}">
                <a16:creationId xmlns:a16="http://schemas.microsoft.com/office/drawing/2014/main" id="{BE144FE1-D8B9-0B53-F6A8-0AB5B92C6789}"/>
              </a:ext>
            </a:extLst>
          </p:cNvPr>
          <p:cNvSpPr/>
          <p:nvPr/>
        </p:nvSpPr>
        <p:spPr>
          <a:xfrm rot="18000817">
            <a:off x="10075179" y="4418215"/>
            <a:ext cx="189742" cy="1257455"/>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CasellaDiTesto 13">
            <a:extLst>
              <a:ext uri="{FF2B5EF4-FFF2-40B4-BE49-F238E27FC236}">
                <a16:creationId xmlns:a16="http://schemas.microsoft.com/office/drawing/2014/main" id="{DEC2DBD5-F2F3-C14C-4123-7B3770EAD4B5}"/>
              </a:ext>
            </a:extLst>
          </p:cNvPr>
          <p:cNvSpPr txBox="1"/>
          <p:nvPr/>
        </p:nvSpPr>
        <p:spPr>
          <a:xfrm>
            <a:off x="7191935" y="5358675"/>
            <a:ext cx="6096000"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black"/>
                </a:solidFill>
                <a:effectLst/>
                <a:uLnTx/>
                <a:uFillTx/>
                <a:latin typeface="Calibri" panose="020F0502020204030204"/>
                <a:ea typeface="+mn-ea"/>
                <a:cs typeface="+mn-cs"/>
              </a:rPr>
              <a:t>Accreditamento.</a:t>
            </a:r>
          </a:p>
        </p:txBody>
      </p:sp>
    </p:spTree>
    <p:extLst>
      <p:ext uri="{BB962C8B-B14F-4D97-AF65-F5344CB8AC3E}">
        <p14:creationId xmlns:p14="http://schemas.microsoft.com/office/powerpoint/2010/main" val="112800247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9AB4370-79F5-55BA-ACFB-ED0E693EEA38}"/>
              </a:ext>
            </a:extLst>
          </p:cNvPr>
          <p:cNvSpPr>
            <a:spLocks noGrp="1"/>
          </p:cNvSpPr>
          <p:nvPr>
            <p:ph type="title"/>
          </p:nvPr>
        </p:nvSpPr>
        <p:spPr/>
        <p:txBody>
          <a:bodyPr/>
          <a:lstStyle/>
          <a:p>
            <a:r>
              <a:rPr lang="it-IT" dirty="0"/>
              <a:t>Art. 33</a:t>
            </a:r>
          </a:p>
        </p:txBody>
      </p:sp>
      <p:sp>
        <p:nvSpPr>
          <p:cNvPr id="3" name="Segnaposto contenuto 2">
            <a:extLst>
              <a:ext uri="{FF2B5EF4-FFF2-40B4-BE49-F238E27FC236}">
                <a16:creationId xmlns:a16="http://schemas.microsoft.com/office/drawing/2014/main" id="{658028D3-9AAC-0240-F2DB-A40C21B3A01D}"/>
              </a:ext>
            </a:extLst>
          </p:cNvPr>
          <p:cNvSpPr>
            <a:spLocks noGrp="1"/>
          </p:cNvSpPr>
          <p:nvPr>
            <p:ph idx="1"/>
          </p:nvPr>
        </p:nvSpPr>
        <p:spPr>
          <a:xfrm>
            <a:off x="838200" y="1690688"/>
            <a:ext cx="4406154" cy="4494493"/>
          </a:xfrm>
        </p:spPr>
        <p:txBody>
          <a:bodyPr>
            <a:normAutofit/>
          </a:bodyPr>
          <a:lstStyle/>
          <a:p>
            <a:pPr marL="0" indent="0" algn="l">
              <a:buNone/>
            </a:pPr>
            <a:r>
              <a:rPr lang="it-IT" sz="2100" b="0" i="1" dirty="0">
                <a:solidFill>
                  <a:srgbClr val="000000"/>
                </a:solidFill>
                <a:effectLst/>
                <a:latin typeface="Bell MT" panose="02020503060305020303" pitchFamily="18" charset="0"/>
              </a:rPr>
              <a:t>E` prescritto </a:t>
            </a:r>
            <a:r>
              <a:rPr lang="it-IT" sz="2100" b="1" i="1" dirty="0">
                <a:solidFill>
                  <a:srgbClr val="000000"/>
                </a:solidFill>
                <a:effectLst/>
                <a:latin typeface="Bell MT" panose="02020503060305020303" pitchFamily="18" charset="0"/>
              </a:rPr>
              <a:t>un esame di Stato </a:t>
            </a:r>
            <a:r>
              <a:rPr lang="it-IT" sz="2100" b="0" i="1" dirty="0">
                <a:solidFill>
                  <a:srgbClr val="000000"/>
                </a:solidFill>
                <a:effectLst/>
                <a:latin typeface="Bell MT" panose="02020503060305020303" pitchFamily="18" charset="0"/>
              </a:rPr>
              <a:t>per l'ammissione ai vari ordini e gradi di scuole o per la conclusione di essi e per l'abilitazione all'esercizio professionale.</a:t>
            </a:r>
          </a:p>
          <a:p>
            <a:pPr marL="0" indent="0" algn="l">
              <a:buNone/>
            </a:pPr>
            <a:endParaRPr lang="it-IT" sz="2100" i="1" dirty="0">
              <a:solidFill>
                <a:srgbClr val="000000"/>
              </a:solidFill>
              <a:latin typeface="Bell MT" panose="02020503060305020303" pitchFamily="18" charset="0"/>
            </a:endParaRPr>
          </a:p>
          <a:p>
            <a:pPr marL="0" indent="0" algn="l">
              <a:buNone/>
            </a:pPr>
            <a:endParaRPr lang="it-IT" sz="2100" b="0" i="1" dirty="0">
              <a:solidFill>
                <a:srgbClr val="000000"/>
              </a:solidFill>
              <a:effectLst/>
              <a:latin typeface="Bell MT" panose="02020503060305020303" pitchFamily="18" charset="0"/>
            </a:endParaRPr>
          </a:p>
          <a:p>
            <a:pPr marL="0" indent="0" algn="l">
              <a:buNone/>
            </a:pPr>
            <a:r>
              <a:rPr lang="it-IT" sz="2100" b="1" i="1" dirty="0">
                <a:solidFill>
                  <a:srgbClr val="000000"/>
                </a:solidFill>
                <a:effectLst/>
                <a:latin typeface="Bell MT" panose="02020503060305020303" pitchFamily="18" charset="0"/>
              </a:rPr>
              <a:t>Le istituzioni di alta cultura, università ed accademie</a:t>
            </a:r>
            <a:r>
              <a:rPr lang="it-IT" sz="2100" b="0" i="1" dirty="0">
                <a:solidFill>
                  <a:srgbClr val="000000"/>
                </a:solidFill>
                <a:effectLst/>
                <a:latin typeface="Bell MT" panose="02020503060305020303" pitchFamily="18" charset="0"/>
              </a:rPr>
              <a:t>, hanno il diritto di darsi </a:t>
            </a:r>
            <a:r>
              <a:rPr lang="it-IT" sz="2100" b="1" i="1" dirty="0">
                <a:solidFill>
                  <a:srgbClr val="000000"/>
                </a:solidFill>
                <a:effectLst/>
                <a:latin typeface="Bell MT" panose="02020503060305020303" pitchFamily="18" charset="0"/>
              </a:rPr>
              <a:t>ordinamenti autonomi</a:t>
            </a:r>
            <a:r>
              <a:rPr lang="it-IT" sz="2100" b="0" i="1" dirty="0">
                <a:solidFill>
                  <a:srgbClr val="000000"/>
                </a:solidFill>
                <a:effectLst/>
                <a:latin typeface="Bell MT" panose="02020503060305020303" pitchFamily="18" charset="0"/>
              </a:rPr>
              <a:t> </a:t>
            </a:r>
            <a:r>
              <a:rPr lang="it-IT" sz="2100" b="1" i="1" dirty="0">
                <a:solidFill>
                  <a:srgbClr val="000000"/>
                </a:solidFill>
                <a:effectLst/>
                <a:latin typeface="Bell MT" panose="02020503060305020303" pitchFamily="18" charset="0"/>
              </a:rPr>
              <a:t>nei limiti stabiliti dalle leggi </a:t>
            </a:r>
            <a:r>
              <a:rPr lang="it-IT" sz="2100" b="0" i="1" dirty="0">
                <a:solidFill>
                  <a:srgbClr val="000000"/>
                </a:solidFill>
                <a:effectLst/>
                <a:latin typeface="Bell MT" panose="02020503060305020303" pitchFamily="18" charset="0"/>
              </a:rPr>
              <a:t>dello Stato.</a:t>
            </a:r>
          </a:p>
          <a:p>
            <a:pPr marL="0" indent="0">
              <a:buNone/>
            </a:pPr>
            <a:endParaRPr lang="it-IT" dirty="0"/>
          </a:p>
        </p:txBody>
      </p:sp>
      <p:sp>
        <p:nvSpPr>
          <p:cNvPr id="4" name="Rettangolo 3">
            <a:extLst>
              <a:ext uri="{FF2B5EF4-FFF2-40B4-BE49-F238E27FC236}">
                <a16:creationId xmlns:a16="http://schemas.microsoft.com/office/drawing/2014/main" id="{C1C970F2-CFB1-9E84-1DB0-1BA6F00C5EE2}"/>
              </a:ext>
            </a:extLst>
          </p:cNvPr>
          <p:cNvSpPr/>
          <p:nvPr/>
        </p:nvSpPr>
        <p:spPr>
          <a:xfrm>
            <a:off x="889747" y="5919134"/>
            <a:ext cx="10412506" cy="57374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Secondo la prima giurisprudenza costituzionale, le università rientrano nel sistema scolastico.</a:t>
            </a:r>
          </a:p>
        </p:txBody>
      </p:sp>
      <p:graphicFrame>
        <p:nvGraphicFramePr>
          <p:cNvPr id="5" name="Diagramma 4">
            <a:extLst>
              <a:ext uri="{FF2B5EF4-FFF2-40B4-BE49-F238E27FC236}">
                <a16:creationId xmlns:a16="http://schemas.microsoft.com/office/drawing/2014/main" id="{9CE88A14-EB8D-2ED6-F707-7C0258C1B915}"/>
              </a:ext>
            </a:extLst>
          </p:cNvPr>
          <p:cNvGraphicFramePr/>
          <p:nvPr/>
        </p:nvGraphicFramePr>
        <p:xfrm>
          <a:off x="6687669" y="365125"/>
          <a:ext cx="4483094" cy="50495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ttangolo 5">
            <a:extLst>
              <a:ext uri="{FF2B5EF4-FFF2-40B4-BE49-F238E27FC236}">
                <a16:creationId xmlns:a16="http://schemas.microsoft.com/office/drawing/2014/main" id="{DD0C864D-A550-7306-19C7-A62E874A6F03}"/>
              </a:ext>
            </a:extLst>
          </p:cNvPr>
          <p:cNvSpPr/>
          <p:nvPr/>
        </p:nvSpPr>
        <p:spPr>
          <a:xfrm>
            <a:off x="9336741" y="4217592"/>
            <a:ext cx="2017059" cy="35410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a:ln>
                  <a:noFill/>
                </a:ln>
                <a:solidFill>
                  <a:prstClr val="white"/>
                </a:solidFill>
                <a:effectLst/>
                <a:uLnTx/>
                <a:uFillTx/>
                <a:latin typeface="Calibri" panose="020F0502020204030204"/>
                <a:ea typeface="+mn-ea"/>
                <a:cs typeface="+mn-cs"/>
              </a:rPr>
              <a:t>Dimensione accreditamento</a:t>
            </a:r>
          </a:p>
        </p:txBody>
      </p:sp>
      <p:sp>
        <p:nvSpPr>
          <p:cNvPr id="7" name="Rettangolo 6">
            <a:extLst>
              <a:ext uri="{FF2B5EF4-FFF2-40B4-BE49-F238E27FC236}">
                <a16:creationId xmlns:a16="http://schemas.microsoft.com/office/drawing/2014/main" id="{EA4455D9-AA32-F3AE-BDD2-37119A616A0A}"/>
              </a:ext>
            </a:extLst>
          </p:cNvPr>
          <p:cNvSpPr/>
          <p:nvPr/>
        </p:nvSpPr>
        <p:spPr>
          <a:xfrm>
            <a:off x="6912157" y="5414683"/>
            <a:ext cx="2017059" cy="35410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a:ln>
                  <a:noFill/>
                </a:ln>
                <a:solidFill>
                  <a:prstClr val="white"/>
                </a:solidFill>
                <a:effectLst/>
                <a:uLnTx/>
                <a:uFillTx/>
                <a:latin typeface="Calibri" panose="020F0502020204030204"/>
                <a:ea typeface="+mn-ea"/>
                <a:cs typeface="+mn-cs"/>
              </a:rPr>
              <a:t>Paritarie percorso diverso.</a:t>
            </a:r>
          </a:p>
        </p:txBody>
      </p:sp>
    </p:spTree>
    <p:extLst>
      <p:ext uri="{BB962C8B-B14F-4D97-AF65-F5344CB8AC3E}">
        <p14:creationId xmlns:p14="http://schemas.microsoft.com/office/powerpoint/2010/main" val="6064080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CD36A69-1C0E-1BF3-8884-994A09137596}"/>
              </a:ext>
            </a:extLst>
          </p:cNvPr>
          <p:cNvSpPr>
            <a:spLocks noGrp="1"/>
          </p:cNvSpPr>
          <p:nvPr>
            <p:ph type="title"/>
          </p:nvPr>
        </p:nvSpPr>
        <p:spPr/>
        <p:txBody>
          <a:bodyPr/>
          <a:lstStyle/>
          <a:p>
            <a:r>
              <a:rPr lang="it-IT" dirty="0"/>
              <a:t>Art. 34</a:t>
            </a:r>
          </a:p>
        </p:txBody>
      </p:sp>
      <p:sp>
        <p:nvSpPr>
          <p:cNvPr id="3" name="Segnaposto contenuto 2">
            <a:extLst>
              <a:ext uri="{FF2B5EF4-FFF2-40B4-BE49-F238E27FC236}">
                <a16:creationId xmlns:a16="http://schemas.microsoft.com/office/drawing/2014/main" id="{240D2B1B-37FC-E058-E7FF-96CE8F2C2082}"/>
              </a:ext>
            </a:extLst>
          </p:cNvPr>
          <p:cNvSpPr>
            <a:spLocks noGrp="1"/>
          </p:cNvSpPr>
          <p:nvPr>
            <p:ph idx="1"/>
          </p:nvPr>
        </p:nvSpPr>
        <p:spPr>
          <a:xfrm>
            <a:off x="838201" y="1825625"/>
            <a:ext cx="4576482" cy="4351338"/>
          </a:xfrm>
        </p:spPr>
        <p:txBody>
          <a:bodyPr>
            <a:normAutofit lnSpcReduction="10000"/>
          </a:bodyPr>
          <a:lstStyle/>
          <a:p>
            <a:pPr marL="0" indent="0">
              <a:buNone/>
            </a:pPr>
            <a:r>
              <a:rPr lang="it-IT" sz="2400" b="0" i="1" dirty="0">
                <a:solidFill>
                  <a:srgbClr val="202124"/>
                </a:solidFill>
                <a:effectLst/>
                <a:latin typeface="Bodoni MT" panose="02070603080606020203" pitchFamily="18" charset="0"/>
              </a:rPr>
              <a:t>La scuola è aperta a </a:t>
            </a:r>
            <a:r>
              <a:rPr lang="it-IT" sz="2400" b="1" i="1" dirty="0">
                <a:solidFill>
                  <a:srgbClr val="202124"/>
                </a:solidFill>
                <a:effectLst/>
                <a:latin typeface="Bodoni MT" panose="02070603080606020203" pitchFamily="18" charset="0"/>
              </a:rPr>
              <a:t>tutti</a:t>
            </a:r>
            <a:r>
              <a:rPr lang="it-IT" sz="2400" b="0" i="1" dirty="0">
                <a:solidFill>
                  <a:srgbClr val="202124"/>
                </a:solidFill>
                <a:effectLst/>
                <a:latin typeface="Bodoni MT" panose="02070603080606020203" pitchFamily="18" charset="0"/>
              </a:rPr>
              <a:t>. </a:t>
            </a:r>
          </a:p>
          <a:p>
            <a:pPr marL="0" indent="0">
              <a:buNone/>
            </a:pPr>
            <a:r>
              <a:rPr lang="it-IT" sz="2400" b="0" i="1" dirty="0">
                <a:solidFill>
                  <a:srgbClr val="202124"/>
                </a:solidFill>
                <a:effectLst/>
                <a:latin typeface="Bodoni MT" panose="02070603080606020203" pitchFamily="18" charset="0"/>
              </a:rPr>
              <a:t>L'istruzione inferiore, impartita per almeno </a:t>
            </a:r>
            <a:r>
              <a:rPr lang="it-IT" sz="2400" b="1" i="1" dirty="0">
                <a:solidFill>
                  <a:srgbClr val="202124"/>
                </a:solidFill>
                <a:effectLst/>
                <a:latin typeface="Bodoni MT" panose="02070603080606020203" pitchFamily="18" charset="0"/>
              </a:rPr>
              <a:t>otto anni</a:t>
            </a:r>
            <a:r>
              <a:rPr lang="it-IT" sz="2400" b="0" i="1" dirty="0">
                <a:solidFill>
                  <a:srgbClr val="202124"/>
                </a:solidFill>
                <a:effectLst/>
                <a:latin typeface="Bodoni MT" panose="02070603080606020203" pitchFamily="18" charset="0"/>
              </a:rPr>
              <a:t>, è obbligatoria e gratuita. </a:t>
            </a:r>
          </a:p>
          <a:p>
            <a:pPr marL="0" indent="0">
              <a:buNone/>
            </a:pPr>
            <a:r>
              <a:rPr lang="it-IT" sz="2400" b="0" i="1" dirty="0">
                <a:solidFill>
                  <a:srgbClr val="202124"/>
                </a:solidFill>
                <a:effectLst/>
                <a:latin typeface="Bodoni MT" panose="02070603080606020203" pitchFamily="18" charset="0"/>
              </a:rPr>
              <a:t>I </a:t>
            </a:r>
            <a:r>
              <a:rPr lang="it-IT" sz="2400" b="1" i="1" dirty="0">
                <a:solidFill>
                  <a:srgbClr val="202124"/>
                </a:solidFill>
                <a:effectLst/>
                <a:latin typeface="Bodoni MT" panose="02070603080606020203" pitchFamily="18" charset="0"/>
              </a:rPr>
              <a:t>capaci e meritevoli</a:t>
            </a:r>
            <a:r>
              <a:rPr lang="it-IT" sz="2400" b="0" i="1" dirty="0">
                <a:solidFill>
                  <a:srgbClr val="202124"/>
                </a:solidFill>
                <a:effectLst/>
                <a:latin typeface="Bodoni MT" panose="02070603080606020203" pitchFamily="18" charset="0"/>
              </a:rPr>
              <a:t>, anche se privi di mezzi, hanno diritto di raggiungere i </a:t>
            </a:r>
            <a:r>
              <a:rPr lang="it-IT" sz="2400" b="1" i="1" dirty="0">
                <a:solidFill>
                  <a:srgbClr val="202124"/>
                </a:solidFill>
                <a:effectLst/>
                <a:latin typeface="Bodoni MT" panose="02070603080606020203" pitchFamily="18" charset="0"/>
              </a:rPr>
              <a:t>gradi più alti degli studi</a:t>
            </a:r>
            <a:r>
              <a:rPr lang="it-IT" sz="2400" b="0" i="1" dirty="0">
                <a:solidFill>
                  <a:srgbClr val="202124"/>
                </a:solidFill>
                <a:effectLst/>
                <a:latin typeface="Bodoni MT" panose="02070603080606020203" pitchFamily="18" charset="0"/>
              </a:rPr>
              <a:t>.</a:t>
            </a:r>
          </a:p>
          <a:p>
            <a:pPr marL="0" indent="0" algn="l">
              <a:buNone/>
            </a:pPr>
            <a:r>
              <a:rPr lang="it-IT" sz="2400" b="0" i="1" dirty="0">
                <a:solidFill>
                  <a:srgbClr val="000000"/>
                </a:solidFill>
                <a:effectLst/>
                <a:latin typeface="Bodoni MT" panose="02070603080606020203" pitchFamily="18" charset="0"/>
              </a:rPr>
              <a:t>La Repubblica rende effettivo questo diritto con borse di studio, assegni alle famiglie ed altre provvidenze, che devono essere attribuite per concorso.</a:t>
            </a:r>
          </a:p>
        </p:txBody>
      </p:sp>
      <p:sp>
        <p:nvSpPr>
          <p:cNvPr id="4" name="Rettangolo 3">
            <a:extLst>
              <a:ext uri="{FF2B5EF4-FFF2-40B4-BE49-F238E27FC236}">
                <a16:creationId xmlns:a16="http://schemas.microsoft.com/office/drawing/2014/main" id="{CF495E58-B5A9-1D87-7276-E36D08683CE8}"/>
              </a:ext>
            </a:extLst>
          </p:cNvPr>
          <p:cNvSpPr/>
          <p:nvPr/>
        </p:nvSpPr>
        <p:spPr>
          <a:xfrm>
            <a:off x="5567082" y="1825625"/>
            <a:ext cx="5889812" cy="3886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Non può essere precluso l’accesso.</a:t>
            </a:r>
          </a:p>
        </p:txBody>
      </p:sp>
      <p:sp>
        <p:nvSpPr>
          <p:cNvPr id="5" name="Rettangolo 4">
            <a:extLst>
              <a:ext uri="{FF2B5EF4-FFF2-40B4-BE49-F238E27FC236}">
                <a16:creationId xmlns:a16="http://schemas.microsoft.com/office/drawing/2014/main" id="{69593039-FEF8-9C0A-C77D-DBE4B8AE34C3}"/>
              </a:ext>
            </a:extLst>
          </p:cNvPr>
          <p:cNvSpPr/>
          <p:nvPr/>
        </p:nvSpPr>
        <p:spPr>
          <a:xfrm>
            <a:off x="5567082" y="2349217"/>
            <a:ext cx="5889812" cy="8276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Obbligatorietà dell’istruzione costituisce un limite alla libertà, motivato dall’esigenza di fornire gli strumenti minimi.</a:t>
            </a:r>
          </a:p>
        </p:txBody>
      </p:sp>
      <p:sp>
        <p:nvSpPr>
          <p:cNvPr id="6" name="Rettangolo 5">
            <a:extLst>
              <a:ext uri="{FF2B5EF4-FFF2-40B4-BE49-F238E27FC236}">
                <a16:creationId xmlns:a16="http://schemas.microsoft.com/office/drawing/2014/main" id="{7D8F6864-5505-3523-D80B-A0F094A559A1}"/>
              </a:ext>
            </a:extLst>
          </p:cNvPr>
          <p:cNvSpPr/>
          <p:nvPr/>
        </p:nvSpPr>
        <p:spPr>
          <a:xfrm>
            <a:off x="5567082" y="3356300"/>
            <a:ext cx="5889812" cy="937794"/>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Dopo l’istruzione obbligatoria, possono essere richiesti degli esborsi e delle rette, quindi la parte finale della norma garantisce capaci e meritevoli.</a:t>
            </a:r>
          </a:p>
        </p:txBody>
      </p:sp>
      <p:sp>
        <p:nvSpPr>
          <p:cNvPr id="8" name="CasellaDiTesto 7">
            <a:extLst>
              <a:ext uri="{FF2B5EF4-FFF2-40B4-BE49-F238E27FC236}">
                <a16:creationId xmlns:a16="http://schemas.microsoft.com/office/drawing/2014/main" id="{89C44379-579D-91B4-0997-A7AE09F83682}"/>
              </a:ext>
            </a:extLst>
          </p:cNvPr>
          <p:cNvSpPr txBox="1"/>
          <p:nvPr/>
        </p:nvSpPr>
        <p:spPr>
          <a:xfrm>
            <a:off x="6276975" y="4729460"/>
            <a:ext cx="5400675" cy="14773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«LA SCUOLA è APERTA A TUTTI» </a:t>
            </a:r>
            <a:r>
              <a:rPr kumimoji="0" lang="it-IT"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ha un significato più profondo:</a:t>
            </a:r>
            <a:endParaRPr kumimoji="0" lang="it-IT" sz="18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1" i="1" u="sng"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«Statuendo che "la scuola è aperta a tutti", </a:t>
            </a:r>
            <a:r>
              <a:rPr kumimoji="0" lang="it-IT" sz="18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e con </a:t>
            </a:r>
            <a:r>
              <a:rPr kumimoji="0" lang="it-IT" sz="1800" b="1" i="1" u="sng"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ciò riconoscendo in via generale l'istruzione come diritto di tutti i cittadini» </a:t>
            </a:r>
            <a:r>
              <a:rPr kumimoji="0" lang="it-IT" sz="18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(Corte Cost., n. 215/87)</a:t>
            </a:r>
            <a:endParaRPr kumimoji="0" lang="it-IT"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578560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7FBC68E-9F88-13E8-702C-2D347BC40D50}"/>
              </a:ext>
            </a:extLst>
          </p:cNvPr>
          <p:cNvSpPr>
            <a:spLocks noGrp="1"/>
          </p:cNvSpPr>
          <p:nvPr>
            <p:ph type="title"/>
          </p:nvPr>
        </p:nvSpPr>
        <p:spPr/>
        <p:txBody>
          <a:bodyPr/>
          <a:lstStyle/>
          <a:p>
            <a:r>
              <a:rPr lang="it-IT" dirty="0"/>
              <a:t>«La scuola è aperta a tutti»</a:t>
            </a:r>
          </a:p>
        </p:txBody>
      </p:sp>
      <p:sp>
        <p:nvSpPr>
          <p:cNvPr id="3" name="Segnaposto contenuto 2">
            <a:extLst>
              <a:ext uri="{FF2B5EF4-FFF2-40B4-BE49-F238E27FC236}">
                <a16:creationId xmlns:a16="http://schemas.microsoft.com/office/drawing/2014/main" id="{07B5B7FA-6E5D-C54E-89D3-022C04732AC9}"/>
              </a:ext>
            </a:extLst>
          </p:cNvPr>
          <p:cNvSpPr>
            <a:spLocks noGrp="1"/>
          </p:cNvSpPr>
          <p:nvPr>
            <p:ph idx="1"/>
          </p:nvPr>
        </p:nvSpPr>
        <p:spPr>
          <a:xfrm>
            <a:off x="838200" y="3146611"/>
            <a:ext cx="10515600" cy="4150939"/>
          </a:xfrm>
        </p:spPr>
        <p:txBody>
          <a:bodyPr>
            <a:normAutofit/>
          </a:bodyPr>
          <a:lstStyle/>
          <a:p>
            <a:r>
              <a:rPr lang="it-IT" sz="1600" dirty="0"/>
              <a:t>In una prima fase storica, l’attenzione è concentrata sulla gratuità (</a:t>
            </a:r>
            <a:r>
              <a:rPr lang="it-IT" sz="1600" u="sng" dirty="0"/>
              <a:t>che ha lo scopo di incentivare l’adempimento dell’obbligo di istruzione e giustificare la sanzione in caso di inadempimento</a:t>
            </a:r>
            <a:r>
              <a:rPr lang="it-IT" sz="1600" dirty="0"/>
              <a:t>).</a:t>
            </a:r>
          </a:p>
          <a:p>
            <a:r>
              <a:rPr lang="it-IT" sz="2000" b="1" dirty="0"/>
              <a:t>Sent. 7/1967 Corte Costituzione</a:t>
            </a:r>
          </a:p>
          <a:p>
            <a:r>
              <a:rPr lang="it-IT" sz="2000" dirty="0"/>
              <a:t>In un giudizio penale a carico di genitori che non avevano fatto adempiere l’obbligo scolastico ai figli, lamentando i costi eccessivi di libri e mezzi di trasporto. In quel caso la scuola non prevedeva alcun onere o contributo. Il Pretore si domandava se però i costi «indiretti» della frequenza a scuola fossero rilevanti: cioè ad es. l’acquisto dei libri, del materiale didattico, i costi di trasporto per arrivare a scuola.</a:t>
            </a:r>
            <a:endParaRPr lang="it-IT" dirty="0"/>
          </a:p>
          <a:p>
            <a:endParaRPr lang="it-IT" dirty="0"/>
          </a:p>
          <a:p>
            <a:endParaRPr lang="it-IT" dirty="0"/>
          </a:p>
        </p:txBody>
      </p:sp>
      <p:sp>
        <p:nvSpPr>
          <p:cNvPr id="7" name="Rettangolo 6">
            <a:extLst>
              <a:ext uri="{FF2B5EF4-FFF2-40B4-BE49-F238E27FC236}">
                <a16:creationId xmlns:a16="http://schemas.microsoft.com/office/drawing/2014/main" id="{C683098C-C3C7-A5A8-6B29-295840238E83}"/>
              </a:ext>
            </a:extLst>
          </p:cNvPr>
          <p:cNvSpPr/>
          <p:nvPr/>
        </p:nvSpPr>
        <p:spPr>
          <a:xfrm>
            <a:off x="914400" y="5629835"/>
            <a:ext cx="458993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Sottrarre i figli alla scuola comporta una responsabilità penale.</a:t>
            </a:r>
          </a:p>
        </p:txBody>
      </p:sp>
      <p:sp>
        <p:nvSpPr>
          <p:cNvPr id="8" name="Rettangolo 7">
            <a:extLst>
              <a:ext uri="{FF2B5EF4-FFF2-40B4-BE49-F238E27FC236}">
                <a16:creationId xmlns:a16="http://schemas.microsoft.com/office/drawing/2014/main" id="{C27B5B19-3D30-44E4-4549-5D2D60F90A48}"/>
              </a:ext>
            </a:extLst>
          </p:cNvPr>
          <p:cNvSpPr/>
          <p:nvPr/>
        </p:nvSpPr>
        <p:spPr>
          <a:xfrm>
            <a:off x="6338048" y="5629835"/>
            <a:ext cx="458993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La domanda essenzialmente è se i genitori siano tenuti a integrare quegli ulteriori mezzi che la scuola non fornisce.</a:t>
            </a:r>
          </a:p>
        </p:txBody>
      </p:sp>
      <p:sp>
        <p:nvSpPr>
          <p:cNvPr id="9" name="Freccia a destra 8">
            <a:extLst>
              <a:ext uri="{FF2B5EF4-FFF2-40B4-BE49-F238E27FC236}">
                <a16:creationId xmlns:a16="http://schemas.microsoft.com/office/drawing/2014/main" id="{FA4D3E2E-8153-5E04-0AA8-38C84DDD9741}"/>
              </a:ext>
            </a:extLst>
          </p:cNvPr>
          <p:cNvSpPr/>
          <p:nvPr/>
        </p:nvSpPr>
        <p:spPr>
          <a:xfrm>
            <a:off x="5307106" y="5939117"/>
            <a:ext cx="1228166" cy="295835"/>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ttangolo 3">
            <a:extLst>
              <a:ext uri="{FF2B5EF4-FFF2-40B4-BE49-F238E27FC236}">
                <a16:creationId xmlns:a16="http://schemas.microsoft.com/office/drawing/2014/main" id="{251CB232-000C-E623-5A0D-9F6540FFC41D}"/>
              </a:ext>
            </a:extLst>
          </p:cNvPr>
          <p:cNvSpPr/>
          <p:nvPr/>
        </p:nvSpPr>
        <p:spPr>
          <a:xfrm>
            <a:off x="1174376" y="1558423"/>
            <a:ext cx="9332259" cy="510989"/>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Concezione comunque limitata alla gratuità.</a:t>
            </a:r>
          </a:p>
        </p:txBody>
      </p:sp>
      <p:sp>
        <p:nvSpPr>
          <p:cNvPr id="5" name="Freccia in giù 4">
            <a:extLst>
              <a:ext uri="{FF2B5EF4-FFF2-40B4-BE49-F238E27FC236}">
                <a16:creationId xmlns:a16="http://schemas.microsoft.com/office/drawing/2014/main" id="{5D5511FF-76C7-05B3-65DC-3F06B9BF6359}"/>
              </a:ext>
            </a:extLst>
          </p:cNvPr>
          <p:cNvSpPr/>
          <p:nvPr/>
        </p:nvSpPr>
        <p:spPr>
          <a:xfrm>
            <a:off x="1613647" y="1944045"/>
            <a:ext cx="242047" cy="510989"/>
          </a:xfrm>
          <a:prstGeom prst="down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Rettangolo 5">
            <a:extLst>
              <a:ext uri="{FF2B5EF4-FFF2-40B4-BE49-F238E27FC236}">
                <a16:creationId xmlns:a16="http://schemas.microsoft.com/office/drawing/2014/main" id="{54E9F82E-5F1B-2061-A207-0E1D57F15CA1}"/>
              </a:ext>
            </a:extLst>
          </p:cNvPr>
          <p:cNvSpPr/>
          <p:nvPr/>
        </p:nvSpPr>
        <p:spPr>
          <a:xfrm>
            <a:off x="1174376" y="2522479"/>
            <a:ext cx="9332259" cy="510989"/>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strumento operativo dei principi di eguaglianza sostanziale e di inderogabilità dei doveri di solidarietà</a:t>
            </a:r>
          </a:p>
        </p:txBody>
      </p:sp>
    </p:spTree>
    <p:extLst>
      <p:ext uri="{BB962C8B-B14F-4D97-AF65-F5344CB8AC3E}">
        <p14:creationId xmlns:p14="http://schemas.microsoft.com/office/powerpoint/2010/main" val="101486924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C201566D-ABAC-E75A-A6F2-9A46BDDB166A}"/>
              </a:ext>
            </a:extLst>
          </p:cNvPr>
          <p:cNvSpPr>
            <a:spLocks noGrp="1"/>
          </p:cNvSpPr>
          <p:nvPr>
            <p:ph idx="1"/>
          </p:nvPr>
        </p:nvSpPr>
        <p:spPr>
          <a:xfrm>
            <a:off x="838200" y="391272"/>
            <a:ext cx="10515600" cy="4351338"/>
          </a:xfrm>
        </p:spPr>
        <p:txBody>
          <a:bodyPr>
            <a:normAutofit fontScale="85000" lnSpcReduction="20000"/>
          </a:bodyPr>
          <a:lstStyle/>
          <a:p>
            <a:r>
              <a:rPr lang="it-IT" sz="2800"/>
              <a:t>Anzitutto, sul 34: </a:t>
            </a:r>
          </a:p>
          <a:p>
            <a:r>
              <a:rPr lang="it-IT" sz="2800"/>
              <a:t>«</a:t>
            </a:r>
            <a:r>
              <a:rPr lang="it-IT" sz="2800" i="1"/>
              <a:t>L'Avvocatura dello Stato, nelle "osservazioni" conclusive, indica come motivo assorbente di non fondatezza della questione di legittimità costituzionale, </a:t>
            </a:r>
            <a:r>
              <a:rPr lang="it-IT" sz="2800" b="1" i="1"/>
              <a:t>il carattere meramente programmatico </a:t>
            </a:r>
            <a:r>
              <a:rPr lang="it-IT" sz="2800" i="1"/>
              <a:t>della </a:t>
            </a:r>
            <a:r>
              <a:rPr lang="it-IT" sz="2800" b="1" i="1"/>
              <a:t>norma sulla gratuità dell'istruzione inferiore</a:t>
            </a:r>
            <a:r>
              <a:rPr lang="it-IT" sz="2800" i="1"/>
              <a:t>, per cui, anche ad accedere ad un concetto estensivo della gratuità, l'attuazione ne sarebbe rimandata ad un futuro e graduale sviluppo, del tutto condizionato al verificarsi di eventi, specie economici, che lo consentano. </a:t>
            </a:r>
            <a:r>
              <a:rPr lang="it-IT" sz="2800" b="1" i="1"/>
              <a:t>La Corte non ritiene </a:t>
            </a:r>
            <a:r>
              <a:rPr lang="it-IT" sz="2800" i="1"/>
              <a:t>esatta la individuazione della natura della norma, </a:t>
            </a:r>
            <a:r>
              <a:rPr lang="it-IT" sz="2800" b="1" i="1"/>
              <a:t>come norma soltanto indicativa di una tendenza verso un futuro da realizzare, se ed in quanto possibile</a:t>
            </a:r>
            <a:r>
              <a:rPr lang="it-IT" sz="2800" i="1"/>
              <a:t>: bensì </a:t>
            </a:r>
            <a:r>
              <a:rPr lang="it-IT" sz="2800" b="1" i="1">
                <a:solidFill>
                  <a:srgbClr val="FF0000"/>
                </a:solidFill>
              </a:rPr>
              <a:t>trae dalla chiara, incisiva formulazione della norma la conseguenza della sua precettività, nel senso dell'affermazione di un principio immanente che, pur necessitando di essere poi articolato in norme di attuazione, di queste vincola -a priori - il contenuto. Nella specie, sono appunto le "norme generali sull'istruzione" previste dall'art. 33 della Costituzione che debbono tradurre in atto quel precetto generale e conformarvisi</a:t>
            </a:r>
            <a:r>
              <a:rPr lang="it-IT" sz="2800"/>
              <a:t>.»</a:t>
            </a:r>
          </a:p>
          <a:p>
            <a:endParaRPr lang="it-IT" dirty="0"/>
          </a:p>
        </p:txBody>
      </p:sp>
      <p:sp>
        <p:nvSpPr>
          <p:cNvPr id="5" name="CasellaDiTesto 4">
            <a:extLst>
              <a:ext uri="{FF2B5EF4-FFF2-40B4-BE49-F238E27FC236}">
                <a16:creationId xmlns:a16="http://schemas.microsoft.com/office/drawing/2014/main" id="{981D2F17-7688-CD91-D76B-703EF1BFA039}"/>
              </a:ext>
            </a:extLst>
          </p:cNvPr>
          <p:cNvSpPr txBox="1"/>
          <p:nvPr/>
        </p:nvSpPr>
        <p:spPr>
          <a:xfrm>
            <a:off x="5369859" y="4862918"/>
            <a:ext cx="6096000" cy="9233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black"/>
                </a:solidFill>
                <a:effectLst/>
                <a:uLnTx/>
                <a:uFillTx/>
                <a:latin typeface="Calibri" panose="020F0502020204030204"/>
                <a:ea typeface="+mn-ea"/>
                <a:cs typeface="+mn-cs"/>
              </a:rPr>
              <a:t>Ma la successiva 125/75 prevede che la Repubblica provveda con una «</a:t>
            </a:r>
            <a:r>
              <a:rPr kumimoji="0" lang="it-IT" sz="1800" b="0" i="1" u="none" strike="noStrike" kern="1200" cap="none" spc="0" normalizeH="0" baseline="0" noProof="0" dirty="0">
                <a:ln>
                  <a:noFill/>
                </a:ln>
                <a:solidFill>
                  <a:prstClr val="black"/>
                </a:solidFill>
                <a:effectLst/>
                <a:uLnTx/>
                <a:uFillTx/>
                <a:latin typeface="Calibri" panose="020F0502020204030204"/>
                <a:ea typeface="+mn-ea"/>
                <a:cs typeface="+mn-cs"/>
              </a:rPr>
              <a:t>complessa disciplina legislativa e nell'osservanza dei limiti del bilancio</a:t>
            </a:r>
            <a:r>
              <a:rPr kumimoji="0" lang="it-IT" sz="1800" b="0" i="0" u="none" strike="noStrike" kern="1200" cap="none" spc="0" normalizeH="0" baseline="0" noProof="0" dirty="0">
                <a:ln>
                  <a:noFill/>
                </a:ln>
                <a:solidFill>
                  <a:prstClr val="black"/>
                </a:solidFill>
                <a:effectLst/>
                <a:uLnTx/>
                <a:uFillTx/>
                <a:latin typeface="Calibri" panose="020F0502020204030204"/>
                <a:ea typeface="+mn-ea"/>
                <a:cs typeface="+mn-cs"/>
              </a:rPr>
              <a:t>»!!</a:t>
            </a:r>
          </a:p>
        </p:txBody>
      </p:sp>
    </p:spTree>
    <p:extLst>
      <p:ext uri="{BB962C8B-B14F-4D97-AF65-F5344CB8AC3E}">
        <p14:creationId xmlns:p14="http://schemas.microsoft.com/office/powerpoint/2010/main" val="278047284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220AA6A-AC7E-1878-7504-1FFCAE36E7D6}"/>
              </a:ext>
            </a:extLst>
          </p:cNvPr>
          <p:cNvSpPr>
            <a:spLocks noGrp="1"/>
          </p:cNvSpPr>
          <p:nvPr>
            <p:ph type="title"/>
          </p:nvPr>
        </p:nvSpPr>
        <p:spPr/>
        <p:txBody>
          <a:bodyPr/>
          <a:lstStyle/>
          <a:p>
            <a:r>
              <a:rPr lang="it-IT" dirty="0"/>
              <a:t>Secondo la sentenza n. 7/1957</a:t>
            </a:r>
          </a:p>
        </p:txBody>
      </p:sp>
      <p:sp>
        <p:nvSpPr>
          <p:cNvPr id="3" name="Segnaposto contenuto 2">
            <a:extLst>
              <a:ext uri="{FF2B5EF4-FFF2-40B4-BE49-F238E27FC236}">
                <a16:creationId xmlns:a16="http://schemas.microsoft.com/office/drawing/2014/main" id="{F5D5932D-B004-9802-9F6A-D0235E0425DC}"/>
              </a:ext>
            </a:extLst>
          </p:cNvPr>
          <p:cNvSpPr>
            <a:spLocks noGrp="1"/>
          </p:cNvSpPr>
          <p:nvPr>
            <p:ph idx="1"/>
          </p:nvPr>
        </p:nvSpPr>
        <p:spPr/>
        <p:txBody>
          <a:bodyPr>
            <a:normAutofit fontScale="85000" lnSpcReduction="20000"/>
          </a:bodyPr>
          <a:lstStyle/>
          <a:p>
            <a:r>
              <a:rPr lang="it-IT" b="1" dirty="0">
                <a:solidFill>
                  <a:srgbClr val="C00000"/>
                </a:solidFill>
              </a:rPr>
              <a:t>Si esaurisce: </a:t>
            </a:r>
            <a:r>
              <a:rPr lang="it-IT" b="1" i="1" dirty="0">
                <a:solidFill>
                  <a:srgbClr val="C00000"/>
                </a:solidFill>
              </a:rPr>
              <a:t>mediante la messa a disposizione degli ambienti scolastici, del corpo insegnante e di tutto ciò che direttamente inerisce a tali elementi organizzativi.</a:t>
            </a:r>
          </a:p>
          <a:p>
            <a:r>
              <a:rPr lang="it-IT" dirty="0"/>
              <a:t>NON si estende alle </a:t>
            </a:r>
            <a:r>
              <a:rPr lang="it-IT" b="1" dirty="0"/>
              <a:t>prestazioni collaterali d'ordine meramente materiale e strumentale.</a:t>
            </a:r>
          </a:p>
          <a:p>
            <a:r>
              <a:rPr lang="it-IT" b="1" dirty="0"/>
              <a:t>Quale spiegazione?</a:t>
            </a:r>
          </a:p>
          <a:p>
            <a:r>
              <a:rPr lang="it-IT" dirty="0"/>
              <a:t>L’istruzione è un dovere non soltanto della Repubblica, ma </a:t>
            </a:r>
            <a:r>
              <a:rPr lang="it-IT" b="1" dirty="0">
                <a:solidFill>
                  <a:srgbClr val="00B050"/>
                </a:solidFill>
              </a:rPr>
              <a:t>anche dei genitori</a:t>
            </a:r>
            <a:r>
              <a:rPr lang="it-IT" dirty="0"/>
              <a:t>, che devono concorrere a fornire i mezzi ulteriori non apprestati. In questa dimensione rientra l’acquisto dei libri e l’avvicinamento all’istituto di istruzione. In ogni caso, </a:t>
            </a:r>
            <a:r>
              <a:rPr lang="it-IT" b="1" dirty="0">
                <a:solidFill>
                  <a:srgbClr val="00B050"/>
                </a:solidFill>
              </a:rPr>
              <a:t>la Repubblica contribuisce in questa direzione con i Patronati </a:t>
            </a:r>
            <a:r>
              <a:rPr lang="it-IT" dirty="0"/>
              <a:t>e le conseguenti borse di studio per libri. </a:t>
            </a:r>
          </a:p>
          <a:p>
            <a:r>
              <a:rPr lang="it-IT" b="1" dirty="0"/>
              <a:t>Per le famiglie prive dei mezzi economici, provvedono specifici strumenti di sussidio, per quelle con mezzi sono queste ultime a doversi fare carico del di più.</a:t>
            </a:r>
          </a:p>
        </p:txBody>
      </p:sp>
    </p:spTree>
    <p:extLst>
      <p:ext uri="{BB962C8B-B14F-4D97-AF65-F5344CB8AC3E}">
        <p14:creationId xmlns:p14="http://schemas.microsoft.com/office/powerpoint/2010/main" val="120330725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olo 1">
            <a:extLst>
              <a:ext uri="{FF2B5EF4-FFF2-40B4-BE49-F238E27FC236}">
                <a16:creationId xmlns:a16="http://schemas.microsoft.com/office/drawing/2014/main" id="{08D0B036-5F4F-C381-2399-5A1431F47E7A}"/>
              </a:ext>
            </a:extLst>
          </p:cNvPr>
          <p:cNvSpPr>
            <a:spLocks noGrp="1"/>
          </p:cNvSpPr>
          <p:nvPr>
            <p:ph type="title"/>
          </p:nvPr>
        </p:nvSpPr>
        <p:spPr>
          <a:xfrm>
            <a:off x="686834" y="1153572"/>
            <a:ext cx="3200400" cy="4461163"/>
          </a:xfrm>
        </p:spPr>
        <p:txBody>
          <a:bodyPr>
            <a:normAutofit/>
          </a:bodyPr>
          <a:lstStyle/>
          <a:p>
            <a:r>
              <a:rPr lang="it-IT">
                <a:solidFill>
                  <a:srgbClr val="FFFFFF"/>
                </a:solidFill>
              </a:rPr>
              <a:t>La successiva sentenza n. 106/1968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Segnaposto contenuto 2">
            <a:extLst>
              <a:ext uri="{FF2B5EF4-FFF2-40B4-BE49-F238E27FC236}">
                <a16:creationId xmlns:a16="http://schemas.microsoft.com/office/drawing/2014/main" id="{7575E573-F8A0-4266-FE4F-C5CF456621FA}"/>
              </a:ext>
            </a:extLst>
          </p:cNvPr>
          <p:cNvSpPr>
            <a:spLocks noGrp="1"/>
          </p:cNvSpPr>
          <p:nvPr>
            <p:ph idx="1"/>
          </p:nvPr>
        </p:nvSpPr>
        <p:spPr>
          <a:xfrm>
            <a:off x="4447308" y="591344"/>
            <a:ext cx="6906491" cy="5585619"/>
          </a:xfrm>
        </p:spPr>
        <p:txBody>
          <a:bodyPr anchor="ctr">
            <a:normAutofit/>
          </a:bodyPr>
          <a:lstStyle/>
          <a:p>
            <a:r>
              <a:rPr lang="it-IT" i="1" dirty="0"/>
              <a:t>Una volta stabilito (come è stato stabilito) che non è inerente essenzialmente al concetto di gratuità della scuola anche la fornitura obbligatoria da parte dello Stato dei mezzi di trasporto ad uso degli scolari, vengono meno i dubbi di costituzionalità sollevati dal pretore di Larino in relazione alla permanenza dell'obbligo da parte dei genitori, pur senza la corrispondente prestazione statuale del trasporto asserita come obbligatoria.</a:t>
            </a:r>
          </a:p>
        </p:txBody>
      </p:sp>
      <p:sp>
        <p:nvSpPr>
          <p:cNvPr id="5" name="Rettangolo 4">
            <a:extLst>
              <a:ext uri="{FF2B5EF4-FFF2-40B4-BE49-F238E27FC236}">
                <a16:creationId xmlns:a16="http://schemas.microsoft.com/office/drawing/2014/main" id="{0526B83B-AB73-32C2-F7DC-1559BB5F13E0}"/>
              </a:ext>
            </a:extLst>
          </p:cNvPr>
          <p:cNvSpPr/>
          <p:nvPr/>
        </p:nvSpPr>
        <p:spPr>
          <a:xfrm>
            <a:off x="4033583" y="5604674"/>
            <a:ext cx="7033637" cy="8861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La non gratuità in senso assoluto o la difficoltà non giustificano la sottrazione all’obbligo scolastico.</a:t>
            </a:r>
          </a:p>
        </p:txBody>
      </p:sp>
    </p:spTree>
    <p:extLst>
      <p:ext uri="{BB962C8B-B14F-4D97-AF65-F5344CB8AC3E}">
        <p14:creationId xmlns:p14="http://schemas.microsoft.com/office/powerpoint/2010/main" val="283398546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olo 1">
            <a:extLst>
              <a:ext uri="{FF2B5EF4-FFF2-40B4-BE49-F238E27FC236}">
                <a16:creationId xmlns:a16="http://schemas.microsoft.com/office/drawing/2014/main" id="{9DF02B4E-E0F8-8885-6B6E-EF0AC1C1F691}"/>
              </a:ext>
            </a:extLst>
          </p:cNvPr>
          <p:cNvSpPr>
            <a:spLocks noGrp="1"/>
          </p:cNvSpPr>
          <p:nvPr>
            <p:ph type="title"/>
          </p:nvPr>
        </p:nvSpPr>
        <p:spPr>
          <a:xfrm>
            <a:off x="1171074" y="1396686"/>
            <a:ext cx="3240506" cy="4064628"/>
          </a:xfrm>
        </p:spPr>
        <p:txBody>
          <a:bodyPr>
            <a:normAutofit/>
          </a:bodyPr>
          <a:lstStyle/>
          <a:p>
            <a:r>
              <a:rPr lang="it-IT">
                <a:solidFill>
                  <a:srgbClr val="FFFFFF"/>
                </a:solidFill>
              </a:rPr>
              <a:t>Il </a:t>
            </a:r>
            <a:r>
              <a:rPr lang="it-IT" b="1">
                <a:solidFill>
                  <a:srgbClr val="FFFFFF"/>
                </a:solidFill>
              </a:rPr>
              <a:t>limite esterno </a:t>
            </a:r>
            <a:r>
              <a:rPr lang="it-IT">
                <a:solidFill>
                  <a:srgbClr val="FFFFFF"/>
                </a:solidFill>
              </a:rPr>
              <a:t>della gratuità</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Segnaposto contenuto 2">
            <a:extLst>
              <a:ext uri="{FF2B5EF4-FFF2-40B4-BE49-F238E27FC236}">
                <a16:creationId xmlns:a16="http://schemas.microsoft.com/office/drawing/2014/main" id="{05A4FEAA-57CC-6147-CFE2-826D15B2ADC4}"/>
              </a:ext>
            </a:extLst>
          </p:cNvPr>
          <p:cNvSpPr>
            <a:spLocks noGrp="1"/>
          </p:cNvSpPr>
          <p:nvPr>
            <p:ph idx="1"/>
          </p:nvPr>
        </p:nvSpPr>
        <p:spPr>
          <a:xfrm>
            <a:off x="5484529" y="1473561"/>
            <a:ext cx="5536397" cy="2429435"/>
          </a:xfrm>
        </p:spPr>
        <p:txBody>
          <a:bodyPr>
            <a:normAutofit fontScale="92500" lnSpcReduction="20000"/>
          </a:bodyPr>
          <a:lstStyle/>
          <a:p>
            <a:r>
              <a:rPr lang="it-IT" sz="2400" b="1" dirty="0"/>
              <a:t>Corte cost. 455/1990 </a:t>
            </a:r>
            <a:r>
              <a:rPr lang="it-IT" sz="2400" dirty="0"/>
              <a:t>rammenta che i valori costituzionali devono essere tra di loro contemperati il che implica il sacrificio di alcuni quando le risorse siano effettivamente indisponibili per tutelarli.</a:t>
            </a:r>
          </a:p>
          <a:p>
            <a:r>
              <a:rPr lang="it-IT" sz="2400" dirty="0"/>
              <a:t>Le norme della Costituzione sono principi programmatici ma implicano un limite anche di sostenibilità economica dato dalla finitezza delle risorse.</a:t>
            </a:r>
          </a:p>
        </p:txBody>
      </p:sp>
      <p:graphicFrame>
        <p:nvGraphicFramePr>
          <p:cNvPr id="5" name="Diagramma 4">
            <a:extLst>
              <a:ext uri="{FF2B5EF4-FFF2-40B4-BE49-F238E27FC236}">
                <a16:creationId xmlns:a16="http://schemas.microsoft.com/office/drawing/2014/main" id="{3DB2F4CD-EC06-F688-F8CE-5F332E4A1751}"/>
              </a:ext>
            </a:extLst>
          </p:cNvPr>
          <p:cNvGraphicFramePr/>
          <p:nvPr/>
        </p:nvGraphicFramePr>
        <p:xfrm>
          <a:off x="3178999" y="3902996"/>
          <a:ext cx="9433860" cy="24294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9688638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ED1F2E9-779C-FB73-B488-C4EB765BE90E}"/>
              </a:ext>
            </a:extLst>
          </p:cNvPr>
          <p:cNvSpPr>
            <a:spLocks noGrp="1"/>
          </p:cNvSpPr>
          <p:nvPr>
            <p:ph type="title"/>
          </p:nvPr>
        </p:nvSpPr>
        <p:spPr/>
        <p:txBody>
          <a:bodyPr/>
          <a:lstStyle/>
          <a:p>
            <a:r>
              <a:rPr lang="it-IT" dirty="0"/>
              <a:t>Evoluzione</a:t>
            </a:r>
          </a:p>
        </p:txBody>
      </p:sp>
      <p:graphicFrame>
        <p:nvGraphicFramePr>
          <p:cNvPr id="4" name="Segnaposto contenuto 3">
            <a:extLst>
              <a:ext uri="{FF2B5EF4-FFF2-40B4-BE49-F238E27FC236}">
                <a16:creationId xmlns:a16="http://schemas.microsoft.com/office/drawing/2014/main" id="{ECB6B6EE-12B1-3884-EBBE-2B54F3DC40EE}"/>
              </a:ext>
            </a:extLst>
          </p:cNvPr>
          <p:cNvGraphicFramePr>
            <a:graphicFrameLocks noGrp="1"/>
          </p:cNvGraphicFramePr>
          <p:nvPr>
            <p:ph idx="1"/>
          </p:nvPr>
        </p:nvGraphicFramePr>
        <p:xfrm>
          <a:off x="838200" y="1825625"/>
          <a:ext cx="10515600" cy="30480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ttangolo 2">
            <a:extLst>
              <a:ext uri="{FF2B5EF4-FFF2-40B4-BE49-F238E27FC236}">
                <a16:creationId xmlns:a16="http://schemas.microsoft.com/office/drawing/2014/main" id="{DCB8E352-377E-D16E-8056-4B21819DFFC6}"/>
              </a:ext>
            </a:extLst>
          </p:cNvPr>
          <p:cNvSpPr/>
          <p:nvPr/>
        </p:nvSpPr>
        <p:spPr>
          <a:xfrm>
            <a:off x="8050491" y="4515439"/>
            <a:ext cx="3657600" cy="206447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Una scuola in cui a uno studente, per qualche sua caratteristica, sia impedito di partecipare compiutamente è una scuola INACCESSIBILE. L’accessibilità SELETTIVA, infatti, è INACCESSIBILITA’.</a:t>
            </a:r>
          </a:p>
        </p:txBody>
      </p:sp>
    </p:spTree>
    <p:extLst>
      <p:ext uri="{BB962C8B-B14F-4D97-AF65-F5344CB8AC3E}">
        <p14:creationId xmlns:p14="http://schemas.microsoft.com/office/powerpoint/2010/main" val="12068137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3FEF7B4-3549-E842-F35A-554576B3BD2C}"/>
              </a:ext>
            </a:extLst>
          </p:cNvPr>
          <p:cNvSpPr>
            <a:spLocks noGrp="1"/>
          </p:cNvSpPr>
          <p:nvPr>
            <p:ph type="title"/>
          </p:nvPr>
        </p:nvSpPr>
        <p:spPr/>
        <p:txBody>
          <a:bodyPr/>
          <a:lstStyle/>
          <a:p>
            <a:r>
              <a:rPr lang="it-IT" dirty="0"/>
              <a:t>215/1987</a:t>
            </a:r>
          </a:p>
        </p:txBody>
      </p:sp>
      <p:sp>
        <p:nvSpPr>
          <p:cNvPr id="3" name="Segnaposto contenuto 2">
            <a:extLst>
              <a:ext uri="{FF2B5EF4-FFF2-40B4-BE49-F238E27FC236}">
                <a16:creationId xmlns:a16="http://schemas.microsoft.com/office/drawing/2014/main" id="{4FF8E3EF-8992-A507-0545-C534EE1E6583}"/>
              </a:ext>
            </a:extLst>
          </p:cNvPr>
          <p:cNvSpPr>
            <a:spLocks noGrp="1"/>
          </p:cNvSpPr>
          <p:nvPr>
            <p:ph idx="1"/>
          </p:nvPr>
        </p:nvSpPr>
        <p:spPr>
          <a:xfrm>
            <a:off x="533400" y="1646373"/>
            <a:ext cx="8410576" cy="4776788"/>
          </a:xfrm>
        </p:spPr>
        <p:txBody>
          <a:bodyPr>
            <a:normAutofit fontScale="70000" lnSpcReduction="20000"/>
          </a:bodyPr>
          <a:lstStyle/>
          <a:p>
            <a:pPr marL="0" indent="0" algn="just">
              <a:spcAft>
                <a:spcPts val="0"/>
              </a:spcAft>
              <a:buNone/>
            </a:pPr>
            <a:r>
              <a:rPr lang="it-IT" sz="1800" b="0" i="0" dirty="0">
                <a:solidFill>
                  <a:srgbClr val="666666"/>
                </a:solidFill>
                <a:effectLst/>
                <a:latin typeface="Times New Roman" panose="02020603050405020304" pitchFamily="18" charset="0"/>
              </a:rPr>
              <a:t>«</a:t>
            </a:r>
            <a:r>
              <a:rPr lang="it-IT" sz="1800" b="0" i="1" dirty="0">
                <a:solidFill>
                  <a:srgbClr val="666666"/>
                </a:solidFill>
                <a:effectLst/>
                <a:latin typeface="Times New Roman" panose="02020603050405020304" pitchFamily="18" charset="0"/>
              </a:rPr>
              <a:t>Per valutare </a:t>
            </a:r>
            <a:r>
              <a:rPr lang="it-IT" sz="1800" b="1" i="1" dirty="0">
                <a:solidFill>
                  <a:srgbClr val="00B050"/>
                </a:solidFill>
                <a:effectLst/>
                <a:latin typeface="Times New Roman" panose="02020603050405020304" pitchFamily="18" charset="0"/>
              </a:rPr>
              <a:t>la condizione giuridica dei portatori di handicaps in riferimento all'istituzione scolastica </a:t>
            </a:r>
            <a:r>
              <a:rPr lang="it-IT" sz="1800" b="0" i="1" dirty="0">
                <a:solidFill>
                  <a:srgbClr val="666666"/>
                </a:solidFill>
                <a:effectLst/>
                <a:latin typeface="Times New Roman" panose="02020603050405020304" pitchFamily="18" charset="0"/>
              </a:rPr>
              <a:t>occorre innanzitutto considerare, da un lato, che è </a:t>
            </a:r>
            <a:r>
              <a:rPr lang="it-IT" sz="1800" b="1" i="1" dirty="0">
                <a:solidFill>
                  <a:srgbClr val="00B050"/>
                </a:solidFill>
                <a:effectLst/>
                <a:latin typeface="Times New Roman" panose="02020603050405020304" pitchFamily="18" charset="0"/>
              </a:rPr>
              <a:t>ormai superata in sede scientifica la concezione di una loro radicale irrecuperabilità</a:t>
            </a:r>
            <a:r>
              <a:rPr lang="it-IT" sz="1800" b="0" i="1" dirty="0">
                <a:solidFill>
                  <a:srgbClr val="666666"/>
                </a:solidFill>
                <a:effectLst/>
                <a:latin typeface="Times New Roman" panose="02020603050405020304" pitchFamily="18" charset="0"/>
              </a:rPr>
              <a:t>, dall'altro che </a:t>
            </a:r>
            <a:r>
              <a:rPr lang="it-IT" sz="1800" b="1" i="1" dirty="0">
                <a:solidFill>
                  <a:srgbClr val="00B050"/>
                </a:solidFill>
                <a:effectLst/>
                <a:latin typeface="Times New Roman" panose="02020603050405020304" pitchFamily="18" charset="0"/>
              </a:rPr>
              <a:t>l'inserimento e l'integrazione nella scuola ha fondamentale importanza </a:t>
            </a:r>
            <a:r>
              <a:rPr lang="it-IT" sz="1800" b="0" i="1" dirty="0">
                <a:solidFill>
                  <a:srgbClr val="666666"/>
                </a:solidFill>
                <a:effectLst/>
                <a:latin typeface="Times New Roman" panose="02020603050405020304" pitchFamily="18" charset="0"/>
              </a:rPr>
              <a:t>al fine di favorire il recupero di tali soggetti. </a:t>
            </a:r>
            <a:r>
              <a:rPr lang="it-IT" sz="1800" b="1" i="1" u="sng" dirty="0">
                <a:solidFill>
                  <a:srgbClr val="00B050"/>
                </a:solidFill>
                <a:effectLst/>
                <a:latin typeface="Times New Roman" panose="02020603050405020304" pitchFamily="18" charset="0"/>
              </a:rPr>
              <a:t>La partecipazione al processo educativo con insegnanti e compagni normodotati </a:t>
            </a:r>
            <a:r>
              <a:rPr lang="it-IT" sz="1800" b="0" i="1" dirty="0">
                <a:solidFill>
                  <a:srgbClr val="666666"/>
                </a:solidFill>
                <a:effectLst/>
                <a:latin typeface="Times New Roman" panose="02020603050405020304" pitchFamily="18" charset="0"/>
              </a:rPr>
              <a:t>costituisce, infatti, un rilevante fattore di socializzazione e può contribuire in modo decisivo a stimolare le potenzialità dello svantaggiato, al dispiegarsi cioè di quelle sollecitazioni psicologiche atte a migliorare i processi di apprendimento, di comunicazione e di relazione attraverso la progressiva riduzione dei condizionamenti indotti dalla minorazione.</a:t>
            </a:r>
          </a:p>
          <a:p>
            <a:pPr marL="0" indent="0" algn="just">
              <a:spcAft>
                <a:spcPts val="0"/>
              </a:spcAft>
              <a:buNone/>
            </a:pPr>
            <a:r>
              <a:rPr lang="it-IT" sz="1800" b="0" i="1" dirty="0">
                <a:solidFill>
                  <a:srgbClr val="666666"/>
                </a:solidFill>
                <a:effectLst/>
                <a:latin typeface="Times New Roman" panose="02020603050405020304" pitchFamily="18" charset="0"/>
              </a:rPr>
              <a:t>Insieme alle pratiche di cura e riabilitazione ed al proficuo inserimento nella famiglia, la frequenza scolastica è dunque </a:t>
            </a:r>
            <a:r>
              <a:rPr lang="it-IT" sz="1800" b="1" i="1" dirty="0">
                <a:solidFill>
                  <a:srgbClr val="00B050"/>
                </a:solidFill>
                <a:effectLst/>
                <a:latin typeface="Times New Roman" panose="02020603050405020304" pitchFamily="18" charset="0"/>
              </a:rPr>
              <a:t>un essenziale fattore di recupero </a:t>
            </a:r>
            <a:r>
              <a:rPr lang="it-IT" sz="1800" b="0" i="1" dirty="0">
                <a:solidFill>
                  <a:srgbClr val="666666"/>
                </a:solidFill>
                <a:effectLst/>
                <a:latin typeface="Times New Roman" panose="02020603050405020304" pitchFamily="18" charset="0"/>
              </a:rPr>
              <a:t>del portatore di handicaps e di superamento della sua emarginazione, in un complesso intreccio in cui ciascuno di tali elementi interagisce sull'altro e, se ha evoluzione positiva, può operare in funzione sinergica ai fini del complessivo sviluppo della personalità.</a:t>
            </a:r>
          </a:p>
          <a:p>
            <a:pPr marL="0" indent="0" algn="just">
              <a:spcAft>
                <a:spcPts val="0"/>
              </a:spcAft>
              <a:buNone/>
            </a:pPr>
            <a:r>
              <a:rPr lang="it-IT" sz="1800" b="0" i="1" dirty="0">
                <a:solidFill>
                  <a:srgbClr val="666666"/>
                </a:solidFill>
                <a:effectLst/>
                <a:latin typeface="Times New Roman" panose="02020603050405020304" pitchFamily="18" charset="0"/>
              </a:rPr>
              <a:t>Da siffatto ordine concettuale ha indubbiamente preso le mosse il legislatore ordinario allorquando, con le già richiamate disposizioni delle </a:t>
            </a:r>
            <a:r>
              <a:rPr lang="it-IT" sz="1800" b="1" i="1" dirty="0">
                <a:solidFill>
                  <a:srgbClr val="C00000"/>
                </a:solidFill>
                <a:effectLst/>
                <a:latin typeface="Times New Roman" panose="02020603050405020304" pitchFamily="18" charset="0"/>
              </a:rPr>
              <a:t>leggi del 1971 e 1977, ha da un lato previsto l'inserimento in via di principio dei minorati nella normale scuola dell'obbligo</a:t>
            </a:r>
            <a:r>
              <a:rPr lang="it-IT" sz="1800" b="0" i="1" dirty="0">
                <a:solidFill>
                  <a:srgbClr val="666666"/>
                </a:solidFill>
                <a:effectLst/>
                <a:latin typeface="Times New Roman" panose="02020603050405020304" pitchFamily="18" charset="0"/>
              </a:rPr>
              <a:t> - </a:t>
            </a:r>
            <a:r>
              <a:rPr lang="it-IT" sz="1800" b="1" i="1" dirty="0">
                <a:solidFill>
                  <a:srgbClr val="C00000"/>
                </a:solidFill>
                <a:effectLst/>
                <a:latin typeface="Times New Roman" panose="02020603050405020304" pitchFamily="18" charset="0"/>
              </a:rPr>
              <a:t>onde evitare i possibili effetti di segregazione ed isolamento </a:t>
            </a:r>
            <a:r>
              <a:rPr lang="it-IT" sz="1800" b="0" i="1" dirty="0">
                <a:solidFill>
                  <a:srgbClr val="666666"/>
                </a:solidFill>
                <a:effectLst/>
                <a:latin typeface="Times New Roman" panose="02020603050405020304" pitchFamily="18" charset="0"/>
              </a:rPr>
              <a:t>ed i connessi rischi di regressione - dall'altro ha concepito </a:t>
            </a:r>
            <a:r>
              <a:rPr lang="it-IT" sz="1800" b="1" i="1" dirty="0">
                <a:solidFill>
                  <a:srgbClr val="00B050"/>
                </a:solidFill>
                <a:effectLst/>
                <a:latin typeface="Times New Roman" panose="02020603050405020304" pitchFamily="18" charset="0"/>
              </a:rPr>
              <a:t>le forme di integrazione, sostegno ed assistenza </a:t>
            </a:r>
            <a:r>
              <a:rPr lang="it-IT" sz="1800" b="0" i="1" dirty="0">
                <a:solidFill>
                  <a:srgbClr val="666666"/>
                </a:solidFill>
                <a:effectLst/>
                <a:latin typeface="Times New Roman" panose="02020603050405020304" pitchFamily="18" charset="0"/>
              </a:rPr>
              <a:t>ivi previste come strumenti preordinati ad agevolare non solo l'attuazione del diritto allo studio ma anche la piena formazione della personalità degli alunni handicappati.</a:t>
            </a:r>
          </a:p>
          <a:p>
            <a:pPr marL="0" indent="0" algn="just">
              <a:spcAft>
                <a:spcPts val="0"/>
              </a:spcAft>
              <a:buNone/>
            </a:pPr>
            <a:r>
              <a:rPr lang="it-IT" sz="1800" b="0" i="1" dirty="0">
                <a:solidFill>
                  <a:srgbClr val="666666"/>
                </a:solidFill>
                <a:effectLst/>
                <a:latin typeface="Times New Roman" panose="02020603050405020304" pitchFamily="18" charset="0"/>
              </a:rPr>
              <a:t>Ora, è innegabile che le esigenze di apprendimento e socializzazione che rendono proficua a questo fine la frequenza scolastica </a:t>
            </a:r>
            <a:r>
              <a:rPr lang="it-IT" sz="1800" b="1" i="1" dirty="0">
                <a:solidFill>
                  <a:srgbClr val="666666"/>
                </a:solidFill>
                <a:effectLst/>
                <a:latin typeface="Times New Roman" panose="02020603050405020304" pitchFamily="18" charset="0"/>
              </a:rPr>
              <a:t>non vengono meno col compimento della scuola dell'obbligo</a:t>
            </a:r>
            <a:r>
              <a:rPr lang="it-IT" sz="1800" b="0" i="1" dirty="0">
                <a:solidFill>
                  <a:srgbClr val="666666"/>
                </a:solidFill>
                <a:effectLst/>
                <a:latin typeface="Times New Roman" panose="02020603050405020304" pitchFamily="18" charset="0"/>
              </a:rPr>
              <a:t>; anzi, proprio perché si tratta di </a:t>
            </a:r>
            <a:r>
              <a:rPr lang="it-IT" sz="1800" b="1" i="1" dirty="0">
                <a:solidFill>
                  <a:srgbClr val="666666"/>
                </a:solidFill>
                <a:effectLst/>
                <a:latin typeface="Times New Roman" panose="02020603050405020304" pitchFamily="18" charset="0"/>
              </a:rPr>
              <a:t>complessi e delicati processi </a:t>
            </a:r>
            <a:r>
              <a:rPr lang="it-IT" sz="1800" b="0" i="1" dirty="0">
                <a:solidFill>
                  <a:srgbClr val="666666"/>
                </a:solidFill>
                <a:effectLst/>
                <a:latin typeface="Times New Roman" panose="02020603050405020304" pitchFamily="18" charset="0"/>
              </a:rPr>
              <a:t>nei quali il portatore di handicaps incontra particolari difficoltà, è evidente che </a:t>
            </a:r>
            <a:r>
              <a:rPr lang="it-IT" sz="1800" b="1" i="1" u="sng" dirty="0">
                <a:solidFill>
                  <a:srgbClr val="00B050"/>
                </a:solidFill>
                <a:effectLst/>
                <a:latin typeface="Times New Roman" panose="02020603050405020304" pitchFamily="18" charset="0"/>
              </a:rPr>
              <a:t>una loro artificiosa interruzione, facendo mancare uno dei fattori favorenti lo sviluppo della personalità, può comportare rischi di arresto di questo, quando non di regressione</a:t>
            </a:r>
            <a:r>
              <a:rPr lang="it-IT" sz="1800" b="0" i="1" dirty="0">
                <a:solidFill>
                  <a:srgbClr val="666666"/>
                </a:solidFill>
                <a:effectLst/>
                <a:latin typeface="Times New Roman" panose="02020603050405020304" pitchFamily="18" charset="0"/>
              </a:rPr>
              <a:t>.</a:t>
            </a:r>
          </a:p>
          <a:p>
            <a:pPr marL="0" indent="0" algn="just">
              <a:spcAft>
                <a:spcPts val="0"/>
              </a:spcAft>
              <a:buNone/>
            </a:pPr>
            <a:r>
              <a:rPr lang="it-IT" sz="1800" b="0" i="1" dirty="0">
                <a:solidFill>
                  <a:srgbClr val="666666"/>
                </a:solidFill>
                <a:effectLst/>
                <a:latin typeface="Times New Roman" panose="02020603050405020304" pitchFamily="18" charset="0"/>
              </a:rPr>
              <a:t>Altrettanto innegabile è, d'altra parte, che l'apprendimento e l'integrazione nella scuola </a:t>
            </a:r>
            <a:r>
              <a:rPr lang="it-IT" sz="1800" b="1" i="1" u="sng" dirty="0">
                <a:solidFill>
                  <a:srgbClr val="666666"/>
                </a:solidFill>
                <a:effectLst/>
                <a:latin typeface="Times New Roman" panose="02020603050405020304" pitchFamily="18" charset="0"/>
              </a:rPr>
              <a:t>sono, a loro volta, funzionali ad un più pieno inserimento</a:t>
            </a:r>
            <a:r>
              <a:rPr lang="it-IT" sz="1800" b="0" i="1" dirty="0">
                <a:solidFill>
                  <a:srgbClr val="666666"/>
                </a:solidFill>
                <a:effectLst/>
                <a:latin typeface="Times New Roman" panose="02020603050405020304" pitchFamily="18" charset="0"/>
              </a:rPr>
              <a:t> dell'handicappato nella società e nel mondo del lavoro; e che lo stesso svolgimento di attività professionali più qualificate di quelle attingibili col mero titolo della scuola dell'obbligo - e quindi il compimento degli studi inferiori - può favorire un più ricco sviluppo delle potenzialità del giovane svantaggiato e quindi avvicinarlo alla meta della piena integrazione sociale.</a:t>
            </a:r>
          </a:p>
        </p:txBody>
      </p:sp>
      <p:sp>
        <p:nvSpPr>
          <p:cNvPr id="5" name="Rettangolo 4">
            <a:extLst>
              <a:ext uri="{FF2B5EF4-FFF2-40B4-BE49-F238E27FC236}">
                <a16:creationId xmlns:a16="http://schemas.microsoft.com/office/drawing/2014/main" id="{3C6DE4AB-95BF-488B-F0CE-38122C95DBE7}"/>
              </a:ext>
            </a:extLst>
          </p:cNvPr>
          <p:cNvSpPr/>
          <p:nvPr/>
        </p:nvSpPr>
        <p:spPr>
          <a:xfrm>
            <a:off x="9315451" y="1318141"/>
            <a:ext cx="2409824" cy="5572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0" i="0" u="none" strike="noStrike" kern="1200" cap="none" spc="0" normalizeH="0" baseline="0" noProof="0" dirty="0">
                <a:ln>
                  <a:noFill/>
                </a:ln>
                <a:solidFill>
                  <a:prstClr val="white"/>
                </a:solidFill>
                <a:effectLst/>
                <a:uLnTx/>
                <a:uFillTx/>
                <a:latin typeface="Calibri" panose="020F0502020204030204"/>
                <a:ea typeface="+mn-ea"/>
                <a:cs typeface="+mn-cs"/>
              </a:rPr>
              <a:t>Superamento della concezione di irrecuperabilità.</a:t>
            </a:r>
          </a:p>
        </p:txBody>
      </p:sp>
      <p:sp>
        <p:nvSpPr>
          <p:cNvPr id="6" name="Rettangolo 5">
            <a:extLst>
              <a:ext uri="{FF2B5EF4-FFF2-40B4-BE49-F238E27FC236}">
                <a16:creationId xmlns:a16="http://schemas.microsoft.com/office/drawing/2014/main" id="{E667C861-0158-CD03-8886-76CF542EE309}"/>
              </a:ext>
            </a:extLst>
          </p:cNvPr>
          <p:cNvSpPr/>
          <p:nvPr/>
        </p:nvSpPr>
        <p:spPr>
          <a:xfrm>
            <a:off x="9315451" y="1957109"/>
            <a:ext cx="2409824" cy="845622"/>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200" b="0" i="0" u="none" strike="noStrike" kern="1200" cap="none" spc="0" normalizeH="0" baseline="0" noProof="0" dirty="0">
                <a:ln>
                  <a:noFill/>
                </a:ln>
                <a:solidFill>
                  <a:prstClr val="white"/>
                </a:solidFill>
                <a:effectLst/>
                <a:uLnTx/>
                <a:uFillTx/>
                <a:latin typeface="Calibri" panose="020F0502020204030204"/>
                <a:ea typeface="+mn-ea"/>
                <a:cs typeface="+mn-cs"/>
              </a:rPr>
              <a:t>Consapevolezza che la scuola svolge un ruolo fondamentale di «recupero» ossia superamento delle difficoltà.</a:t>
            </a:r>
          </a:p>
        </p:txBody>
      </p:sp>
      <p:sp>
        <p:nvSpPr>
          <p:cNvPr id="7" name="Freccia in giù 6">
            <a:extLst>
              <a:ext uri="{FF2B5EF4-FFF2-40B4-BE49-F238E27FC236}">
                <a16:creationId xmlns:a16="http://schemas.microsoft.com/office/drawing/2014/main" id="{3D63DCB6-8307-08C1-72F5-4541DDDC02AD}"/>
              </a:ext>
            </a:extLst>
          </p:cNvPr>
          <p:cNvSpPr/>
          <p:nvPr/>
        </p:nvSpPr>
        <p:spPr>
          <a:xfrm>
            <a:off x="10382250" y="2888456"/>
            <a:ext cx="276225" cy="39052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ttangolo 7">
            <a:extLst>
              <a:ext uri="{FF2B5EF4-FFF2-40B4-BE49-F238E27FC236}">
                <a16:creationId xmlns:a16="http://schemas.microsoft.com/office/drawing/2014/main" id="{4C4DC670-D162-8CD0-5461-7673D8DA66EB}"/>
              </a:ext>
            </a:extLst>
          </p:cNvPr>
          <p:cNvSpPr/>
          <p:nvPr/>
        </p:nvSpPr>
        <p:spPr>
          <a:xfrm>
            <a:off x="9315451" y="3364706"/>
            <a:ext cx="2409824" cy="921544"/>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0" i="0" u="none" strike="noStrike" kern="1200" cap="none" spc="0" normalizeH="0" baseline="0" noProof="0" dirty="0">
                <a:ln>
                  <a:noFill/>
                </a:ln>
                <a:solidFill>
                  <a:prstClr val="white"/>
                </a:solidFill>
                <a:effectLst/>
                <a:uLnTx/>
                <a:uFillTx/>
                <a:latin typeface="Calibri" panose="020F0502020204030204"/>
                <a:ea typeface="+mn-ea"/>
                <a:cs typeface="+mn-cs"/>
              </a:rPr>
              <a:t>In particolare che l’inserimento nelle classi ordinarie lo svolge, evitando segregazione.</a:t>
            </a:r>
          </a:p>
        </p:txBody>
      </p:sp>
      <p:sp>
        <p:nvSpPr>
          <p:cNvPr id="9" name="Rettangolo 8">
            <a:extLst>
              <a:ext uri="{FF2B5EF4-FFF2-40B4-BE49-F238E27FC236}">
                <a16:creationId xmlns:a16="http://schemas.microsoft.com/office/drawing/2014/main" id="{B0DF3E52-6B1C-6516-A815-131530FB1571}"/>
              </a:ext>
            </a:extLst>
          </p:cNvPr>
          <p:cNvSpPr/>
          <p:nvPr/>
        </p:nvSpPr>
        <p:spPr>
          <a:xfrm>
            <a:off x="9315451" y="5079086"/>
            <a:ext cx="2409824" cy="1169313"/>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0" i="0" u="none" strike="noStrike" kern="1200" cap="none" spc="0" normalizeH="0" baseline="0" noProof="0" dirty="0">
                <a:ln>
                  <a:noFill/>
                </a:ln>
                <a:solidFill>
                  <a:prstClr val="white"/>
                </a:solidFill>
                <a:effectLst/>
                <a:uLnTx/>
                <a:uFillTx/>
                <a:latin typeface="Calibri" panose="020F0502020204030204"/>
                <a:ea typeface="+mn-ea"/>
                <a:cs typeface="+mn-cs"/>
              </a:rPr>
              <a:t>Non deve essere limitato alla scuola dell’obbligo, perché l’interruzione forzata causa un arresto nel processo formativo.</a:t>
            </a:r>
          </a:p>
        </p:txBody>
      </p:sp>
    </p:spTree>
    <p:extLst>
      <p:ext uri="{BB962C8B-B14F-4D97-AF65-F5344CB8AC3E}">
        <p14:creationId xmlns:p14="http://schemas.microsoft.com/office/powerpoint/2010/main" val="288574997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CF7585AD-8DEA-58C4-0D7E-99A97A3F5749}"/>
              </a:ext>
            </a:extLst>
          </p:cNvPr>
          <p:cNvSpPr>
            <a:spLocks noGrp="1"/>
          </p:cNvSpPr>
          <p:nvPr>
            <p:ph idx="1"/>
          </p:nvPr>
        </p:nvSpPr>
        <p:spPr>
          <a:xfrm>
            <a:off x="838200" y="361950"/>
            <a:ext cx="6934200" cy="5815013"/>
          </a:xfrm>
        </p:spPr>
        <p:txBody>
          <a:bodyPr>
            <a:normAutofit fontScale="55000" lnSpcReduction="20000"/>
          </a:bodyPr>
          <a:lstStyle/>
          <a:p>
            <a:pPr marL="0" indent="0" algn="just">
              <a:spcAft>
                <a:spcPts val="0"/>
              </a:spcAft>
              <a:buNone/>
            </a:pPr>
            <a:r>
              <a:rPr lang="it-IT" sz="2800" b="0" i="1" dirty="0">
                <a:effectLst/>
                <a:latin typeface="Times New Roman" panose="02020603050405020304" pitchFamily="18" charset="0"/>
              </a:rPr>
              <a:t>6. - Dalle considerazioni ora svolte è agevole arguire come </a:t>
            </a:r>
            <a:r>
              <a:rPr lang="it-IT" sz="2800" b="1" i="1" dirty="0">
                <a:effectLst/>
                <a:latin typeface="Times New Roman" panose="02020603050405020304" pitchFamily="18" charset="0"/>
              </a:rPr>
              <a:t>sul tema della condizione giuridica del portatore di handicaps</a:t>
            </a:r>
            <a:r>
              <a:rPr lang="it-IT" sz="2800" b="0" i="1" dirty="0">
                <a:effectLst/>
                <a:latin typeface="Times New Roman" panose="02020603050405020304" pitchFamily="18" charset="0"/>
              </a:rPr>
              <a:t> confluiscono </a:t>
            </a:r>
            <a:r>
              <a:rPr lang="it-IT" sz="2800" b="1" i="1" u="sng" dirty="0">
                <a:latin typeface="Times New Roman" panose="02020603050405020304" pitchFamily="18" charset="0"/>
              </a:rPr>
              <a:t>un complesso di valori </a:t>
            </a:r>
            <a:r>
              <a:rPr lang="it-IT" sz="2800" b="0" i="1" dirty="0">
                <a:effectLst/>
                <a:latin typeface="Times New Roman" panose="02020603050405020304" pitchFamily="18" charset="0"/>
              </a:rPr>
              <a:t>che attingono ai fondamentali motivi ispiratori del disegno costituzionale; e che, conseguentemente, il canone ermeneutico da impiegare in siffatta materia è essenzialmente dato dall'interrelazione e integrazione tra i precetti in cui quei valori trovano espressione e tutela.</a:t>
            </a:r>
          </a:p>
          <a:p>
            <a:pPr marL="0" indent="0" algn="just">
              <a:spcAft>
                <a:spcPts val="0"/>
              </a:spcAft>
              <a:buNone/>
            </a:pPr>
            <a:r>
              <a:rPr lang="it-IT" sz="2800" b="1" i="1" u="sng" dirty="0">
                <a:effectLst/>
                <a:latin typeface="Times New Roman" panose="02020603050405020304" pitchFamily="18" charset="0"/>
              </a:rPr>
              <a:t>Statuendo che "la scuola è aperta a tutti", </a:t>
            </a:r>
            <a:r>
              <a:rPr lang="it-IT" sz="2800" b="0" i="1" dirty="0">
                <a:effectLst/>
                <a:latin typeface="Times New Roman" panose="02020603050405020304" pitchFamily="18" charset="0"/>
              </a:rPr>
              <a:t>e con </a:t>
            </a:r>
            <a:r>
              <a:rPr lang="it-IT" sz="2800" b="1" i="1" u="sng" dirty="0">
                <a:effectLst/>
                <a:latin typeface="Times New Roman" panose="02020603050405020304" pitchFamily="18" charset="0"/>
              </a:rPr>
              <a:t>ciò riconoscendo in via generale l'istruzione come diritto di tutti i cittadini</a:t>
            </a:r>
            <a:r>
              <a:rPr lang="it-IT" sz="2800" b="0" i="1" dirty="0">
                <a:effectLst/>
                <a:latin typeface="Times New Roman" panose="02020603050405020304" pitchFamily="18" charset="0"/>
              </a:rPr>
              <a:t>, l'art. 34, primo comma, Cost. pone un principio nel quale la basilare garanzia dei diritti inviolabili dell'uomo </a:t>
            </a:r>
            <a:r>
              <a:rPr lang="it-IT" sz="2800" b="1" i="1" dirty="0">
                <a:effectLst/>
                <a:highlight>
                  <a:srgbClr val="FFFF00"/>
                </a:highlight>
                <a:latin typeface="Times New Roman" panose="02020603050405020304" pitchFamily="18" charset="0"/>
              </a:rPr>
              <a:t>"nelle formazioni sociali</a:t>
            </a:r>
            <a:r>
              <a:rPr lang="it-IT" sz="2800" b="0" i="1" dirty="0">
                <a:effectLst/>
                <a:latin typeface="Times New Roman" panose="02020603050405020304" pitchFamily="18" charset="0"/>
              </a:rPr>
              <a:t> ove si svolge la sua personalità" apprestata dall'art. 2 Cost. trova espressione in riferimento a quella </a:t>
            </a:r>
            <a:r>
              <a:rPr lang="it-IT" sz="2800" b="1" i="1" dirty="0">
                <a:solidFill>
                  <a:srgbClr val="0070C0"/>
                </a:solidFill>
                <a:effectLst/>
                <a:latin typeface="Times New Roman" panose="02020603050405020304" pitchFamily="18" charset="0"/>
              </a:rPr>
              <a:t>formazione sociale che è la comunità scolastica</a:t>
            </a:r>
            <a:r>
              <a:rPr lang="it-IT" sz="2800" b="0" i="1" dirty="0">
                <a:effectLst/>
                <a:latin typeface="Times New Roman" panose="02020603050405020304" pitchFamily="18" charset="0"/>
              </a:rPr>
              <a:t>. L'art. 2 poi, si raccorda e si integra con l'altra norma, pure fondamentale, di cui all'art. 3, secondo comma, che </a:t>
            </a:r>
            <a:r>
              <a:rPr lang="it-IT" sz="2800" b="1" i="1" dirty="0">
                <a:solidFill>
                  <a:srgbClr val="0070C0"/>
                </a:solidFill>
                <a:effectLst/>
                <a:latin typeface="Times New Roman" panose="02020603050405020304" pitchFamily="18" charset="0"/>
              </a:rPr>
              <a:t>richiede il superamento delle sperequazioni </a:t>
            </a:r>
            <a:r>
              <a:rPr lang="it-IT" sz="2800" b="0" i="1" dirty="0">
                <a:effectLst/>
                <a:latin typeface="Times New Roman" panose="02020603050405020304" pitchFamily="18" charset="0"/>
              </a:rPr>
              <a:t>di situazioni sia economiche che sociali suscettibili di ostacolare il pieno sviluppo delle persone dei cittadini.</a:t>
            </a:r>
          </a:p>
          <a:p>
            <a:pPr marL="0" indent="0" algn="just">
              <a:spcAft>
                <a:spcPts val="0"/>
              </a:spcAft>
              <a:buNone/>
            </a:pPr>
            <a:r>
              <a:rPr lang="it-IT" sz="2800" b="0" i="1" dirty="0">
                <a:effectLst/>
                <a:latin typeface="Times New Roman" panose="02020603050405020304" pitchFamily="18" charset="0"/>
              </a:rPr>
              <a:t>Lette alla luce di questi principi fondamentali, le successive disposizioni contenute nell'art. </a:t>
            </a:r>
            <a:r>
              <a:rPr lang="it-IT" sz="2800" b="1" i="1" u="sng" dirty="0">
                <a:effectLst/>
                <a:latin typeface="Times New Roman" panose="02020603050405020304" pitchFamily="18" charset="0"/>
              </a:rPr>
              <a:t>34 palesano il significato di garantire il diritto all'istruzione </a:t>
            </a:r>
            <a:r>
              <a:rPr lang="it-IT" sz="2800" b="0" i="1" dirty="0">
                <a:effectLst/>
                <a:latin typeface="Times New Roman" panose="02020603050405020304" pitchFamily="18" charset="0"/>
              </a:rPr>
              <a:t>malgrado ogni possibile ostacolo che di fatto impedisca il pieno sviluppo della persona. </a:t>
            </a:r>
            <a:r>
              <a:rPr lang="it-IT" sz="2800" b="1" i="1" dirty="0">
                <a:solidFill>
                  <a:srgbClr val="0070C0"/>
                </a:solidFill>
                <a:effectLst/>
                <a:latin typeface="Times New Roman" panose="02020603050405020304" pitchFamily="18" charset="0"/>
              </a:rPr>
              <a:t>L'effettività dell'istruzione dell'obbligo è, nel secondo comma, garantita dalla sua gratuità</a:t>
            </a:r>
            <a:r>
              <a:rPr lang="it-IT" sz="2800" b="0" i="1" dirty="0">
                <a:effectLst/>
                <a:latin typeface="Times New Roman" panose="02020603050405020304" pitchFamily="18" charset="0"/>
              </a:rPr>
              <a:t>; quella </a:t>
            </a:r>
            <a:r>
              <a:rPr lang="it-IT" sz="2800" b="1" i="1" dirty="0">
                <a:solidFill>
                  <a:srgbClr val="00B050"/>
                </a:solidFill>
                <a:effectLst/>
                <a:latin typeface="Times New Roman" panose="02020603050405020304" pitchFamily="18" charset="0"/>
              </a:rPr>
              <a:t>dell'istruzione superiore è garantita anche a chi, capace e meritevole, sia privo di mezzi, mediante borse di studio</a:t>
            </a:r>
            <a:r>
              <a:rPr lang="it-IT" sz="2800" b="0" i="1" dirty="0">
                <a:effectLst/>
                <a:latin typeface="Times New Roman" panose="02020603050405020304" pitchFamily="18" charset="0"/>
              </a:rPr>
              <a:t>, assegni alle famiglie ed altre provvidenze (terzo e quarto comma). </a:t>
            </a:r>
          </a:p>
          <a:p>
            <a:pPr marL="0" indent="0" algn="just">
              <a:spcAft>
                <a:spcPts val="0"/>
              </a:spcAft>
              <a:buNone/>
            </a:pPr>
            <a:r>
              <a:rPr lang="it-IT" sz="2800" b="0" i="1" dirty="0">
                <a:effectLst/>
                <a:latin typeface="Times New Roman" panose="02020603050405020304" pitchFamily="18" charset="0"/>
              </a:rPr>
              <a:t>In tali disposizioni, </a:t>
            </a:r>
            <a:r>
              <a:rPr lang="it-IT" sz="2800" b="1" i="1" u="sng" dirty="0">
                <a:effectLst/>
                <a:latin typeface="Times New Roman" panose="02020603050405020304" pitchFamily="18" charset="0"/>
              </a:rPr>
              <a:t>l'accento è essenzialmente posto sugli ostacoli di ordine economico</a:t>
            </a:r>
            <a:r>
              <a:rPr lang="it-IT" sz="2800" b="0" i="1" dirty="0">
                <a:effectLst/>
                <a:latin typeface="Times New Roman" panose="02020603050405020304" pitchFamily="18" charset="0"/>
              </a:rPr>
              <a:t>, giacché </a:t>
            </a:r>
            <a:r>
              <a:rPr lang="it-IT" sz="2800" b="1" i="1" dirty="0">
                <a:effectLst/>
                <a:latin typeface="Times New Roman" panose="02020603050405020304" pitchFamily="18" charset="0"/>
              </a:rPr>
              <a:t>il Costituente era ben consapevole che è principalmente in queste che trova radice la disuguaglianza</a:t>
            </a:r>
            <a:r>
              <a:rPr lang="it-IT" sz="2800" b="0" i="1" dirty="0">
                <a:effectLst/>
                <a:latin typeface="Times New Roman" panose="02020603050405020304" pitchFamily="18" charset="0"/>
              </a:rPr>
              <a:t> delle posizioni di partenza e che era perciò indispensabile dettare al riguardo espresse prescrizioni idonee a garantire l'effettività del principio di cui al primo comma. Ciò però non significa che l'applicazione di questo possa incontrare limiti in ostacoli di altro ordine, la cui rimozione è postulata in via generale come compito della Repubblica nelle disposizioni di cui agli artt. 2 e 3, secondo comma: sostenere ciò significherebbe sottacere il fatto evidente che l'inserimento nella scuola e l'acquisizione di una compiuta istruzione sono strumento fondamentale per quel "pieno sviluppo della persona umana" che tali disposizioni additano come meta da raggiungere</a:t>
            </a:r>
            <a:r>
              <a:rPr lang="it-IT" sz="2800" b="0" i="0" dirty="0">
                <a:effectLst/>
                <a:latin typeface="Times New Roman" panose="02020603050405020304" pitchFamily="18" charset="0"/>
              </a:rPr>
              <a:t>.»</a:t>
            </a:r>
          </a:p>
          <a:p>
            <a:endParaRPr lang="it-IT" dirty="0"/>
          </a:p>
        </p:txBody>
      </p:sp>
      <p:sp>
        <p:nvSpPr>
          <p:cNvPr id="4" name="Ovale 3">
            <a:extLst>
              <a:ext uri="{FF2B5EF4-FFF2-40B4-BE49-F238E27FC236}">
                <a16:creationId xmlns:a16="http://schemas.microsoft.com/office/drawing/2014/main" id="{09870637-93E3-A99E-A7DA-3E1545D95720}"/>
              </a:ext>
            </a:extLst>
          </p:cNvPr>
          <p:cNvSpPr/>
          <p:nvPr/>
        </p:nvSpPr>
        <p:spPr>
          <a:xfrm>
            <a:off x="8077200" y="1314450"/>
            <a:ext cx="619125" cy="5429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34</a:t>
            </a:r>
          </a:p>
        </p:txBody>
      </p:sp>
      <p:sp>
        <p:nvSpPr>
          <p:cNvPr id="5" name="Ovale 4">
            <a:extLst>
              <a:ext uri="{FF2B5EF4-FFF2-40B4-BE49-F238E27FC236}">
                <a16:creationId xmlns:a16="http://schemas.microsoft.com/office/drawing/2014/main" id="{C55C913B-B74C-CDE3-3960-7EFE6A2D87C6}"/>
              </a:ext>
            </a:extLst>
          </p:cNvPr>
          <p:cNvSpPr/>
          <p:nvPr/>
        </p:nvSpPr>
        <p:spPr>
          <a:xfrm>
            <a:off x="8077200" y="2009775"/>
            <a:ext cx="619125" cy="5429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2</a:t>
            </a:r>
          </a:p>
        </p:txBody>
      </p:sp>
      <p:sp>
        <p:nvSpPr>
          <p:cNvPr id="6" name="Ovale 5">
            <a:extLst>
              <a:ext uri="{FF2B5EF4-FFF2-40B4-BE49-F238E27FC236}">
                <a16:creationId xmlns:a16="http://schemas.microsoft.com/office/drawing/2014/main" id="{FF1739D3-69B1-ED94-1DFC-A8B85B490FE0}"/>
              </a:ext>
            </a:extLst>
          </p:cNvPr>
          <p:cNvSpPr/>
          <p:nvPr/>
        </p:nvSpPr>
        <p:spPr>
          <a:xfrm>
            <a:off x="8096250" y="2724150"/>
            <a:ext cx="619125" cy="5429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3</a:t>
            </a:r>
          </a:p>
        </p:txBody>
      </p:sp>
      <p:sp>
        <p:nvSpPr>
          <p:cNvPr id="7" name="Ovale 6">
            <a:extLst>
              <a:ext uri="{FF2B5EF4-FFF2-40B4-BE49-F238E27FC236}">
                <a16:creationId xmlns:a16="http://schemas.microsoft.com/office/drawing/2014/main" id="{A38E7AD8-3274-89DB-62AA-AD86FCD5AAC6}"/>
              </a:ext>
            </a:extLst>
          </p:cNvPr>
          <p:cNvSpPr/>
          <p:nvPr/>
        </p:nvSpPr>
        <p:spPr>
          <a:xfrm>
            <a:off x="8096250" y="4276725"/>
            <a:ext cx="3476625" cy="5429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0" i="0" u="none" strike="noStrike" kern="1200" cap="none" spc="0" normalizeH="0" baseline="0" noProof="0" dirty="0">
                <a:ln>
                  <a:noFill/>
                </a:ln>
                <a:solidFill>
                  <a:prstClr val="white"/>
                </a:solidFill>
                <a:effectLst/>
                <a:uLnTx/>
                <a:uFillTx/>
                <a:latin typeface="Calibri" panose="020F0502020204030204"/>
                <a:ea typeface="+mn-ea"/>
                <a:cs typeface="+mn-cs"/>
              </a:rPr>
              <a:t>Si concentra sugli ostacoli di ordine economico.</a:t>
            </a:r>
          </a:p>
        </p:txBody>
      </p:sp>
      <p:sp>
        <p:nvSpPr>
          <p:cNvPr id="8" name="Freccia in giù 7">
            <a:extLst>
              <a:ext uri="{FF2B5EF4-FFF2-40B4-BE49-F238E27FC236}">
                <a16:creationId xmlns:a16="http://schemas.microsoft.com/office/drawing/2014/main" id="{F7A3DC05-769F-7A37-D98B-360934216C6F}"/>
              </a:ext>
            </a:extLst>
          </p:cNvPr>
          <p:cNvSpPr/>
          <p:nvPr/>
        </p:nvSpPr>
        <p:spPr>
          <a:xfrm>
            <a:off x="9734549" y="4953000"/>
            <a:ext cx="200025" cy="40957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srgbClr val="002060"/>
              </a:solidFill>
              <a:effectLst/>
              <a:uLnTx/>
              <a:uFillTx/>
              <a:latin typeface="Calibri" panose="020F0502020204030204"/>
              <a:ea typeface="+mn-ea"/>
              <a:cs typeface="+mn-cs"/>
            </a:endParaRPr>
          </a:p>
        </p:txBody>
      </p:sp>
      <p:sp>
        <p:nvSpPr>
          <p:cNvPr id="9" name="Ovale 8">
            <a:extLst>
              <a:ext uri="{FF2B5EF4-FFF2-40B4-BE49-F238E27FC236}">
                <a16:creationId xmlns:a16="http://schemas.microsoft.com/office/drawing/2014/main" id="{42E085FB-B97F-9DAF-A6BD-3E6D99AF132F}"/>
              </a:ext>
            </a:extLst>
          </p:cNvPr>
          <p:cNvSpPr/>
          <p:nvPr/>
        </p:nvSpPr>
        <p:spPr>
          <a:xfrm>
            <a:off x="8096250" y="5543550"/>
            <a:ext cx="3476625" cy="5429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0" i="0" u="none" strike="noStrike" kern="1200" cap="none" spc="0" normalizeH="0" baseline="0" noProof="0" dirty="0">
                <a:ln>
                  <a:noFill/>
                </a:ln>
                <a:solidFill>
                  <a:prstClr val="white"/>
                </a:solidFill>
                <a:effectLst/>
                <a:uLnTx/>
                <a:uFillTx/>
                <a:latin typeface="Calibri" panose="020F0502020204030204"/>
                <a:ea typeface="+mn-ea"/>
                <a:cs typeface="+mn-cs"/>
              </a:rPr>
              <a:t>Va rapportata in realtà a </a:t>
            </a:r>
            <a:r>
              <a:rPr kumimoji="0" lang="it-IT" sz="1400" b="0" i="0" u="none" strike="noStrike" kern="1200" cap="none" spc="0" normalizeH="0" baseline="0" noProof="0">
                <a:ln>
                  <a:noFill/>
                </a:ln>
                <a:solidFill>
                  <a:prstClr val="white"/>
                </a:solidFill>
                <a:effectLst/>
                <a:uLnTx/>
                <a:uFillTx/>
                <a:latin typeface="Calibri" panose="020F0502020204030204"/>
                <a:ea typeface="+mn-ea"/>
                <a:cs typeface="+mn-cs"/>
              </a:rPr>
              <a:t>qualsiasi ostacolo.</a:t>
            </a:r>
            <a:endParaRPr kumimoji="0" lang="it-IT"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460422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96B80271-AB52-4E69-AC06-92D993A02F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72560" y="323519"/>
            <a:ext cx="6096001" cy="6212748"/>
          </a:xfrm>
          <a:custGeom>
            <a:avLst/>
            <a:gdLst>
              <a:gd name="connsiteX0" fmla="*/ 0 w 6096001"/>
              <a:gd name="connsiteY0" fmla="*/ 0 h 6212748"/>
              <a:gd name="connsiteX1" fmla="*/ 1772102 w 6096001"/>
              <a:gd name="connsiteY1" fmla="*/ 0 h 6212748"/>
              <a:gd name="connsiteX2" fmla="*/ 2514601 w 6096001"/>
              <a:gd name="connsiteY2" fmla="*/ 0 h 6212748"/>
              <a:gd name="connsiteX3" fmla="*/ 2514603 w 6096001"/>
              <a:gd name="connsiteY3" fmla="*/ 0 h 6212748"/>
              <a:gd name="connsiteX4" fmla="*/ 6096001 w 6096001"/>
              <a:gd name="connsiteY4" fmla="*/ 0 h 6212748"/>
              <a:gd name="connsiteX5" fmla="*/ 6096001 w 6096001"/>
              <a:gd name="connsiteY5" fmla="*/ 2864954 h 6212748"/>
              <a:gd name="connsiteX6" fmla="*/ 2652556 w 6096001"/>
              <a:gd name="connsiteY6" fmla="*/ 6212748 h 6212748"/>
              <a:gd name="connsiteX7" fmla="*/ 1772102 w 6096001"/>
              <a:gd name="connsiteY7" fmla="*/ 6212748 h 6212748"/>
              <a:gd name="connsiteX8" fmla="*/ 1772102 w 6096001"/>
              <a:gd name="connsiteY8" fmla="*/ 6210962 h 6212748"/>
              <a:gd name="connsiteX9" fmla="*/ 0 w 6096001"/>
              <a:gd name="connsiteY9" fmla="*/ 6210962 h 621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96001" h="6212748">
                <a:moveTo>
                  <a:pt x="0" y="0"/>
                </a:moveTo>
                <a:lnTo>
                  <a:pt x="1772102" y="0"/>
                </a:lnTo>
                <a:lnTo>
                  <a:pt x="2514601" y="0"/>
                </a:lnTo>
                <a:lnTo>
                  <a:pt x="2514603" y="0"/>
                </a:lnTo>
                <a:lnTo>
                  <a:pt x="6096001" y="0"/>
                </a:lnTo>
                <a:lnTo>
                  <a:pt x="6096001" y="2864954"/>
                </a:lnTo>
                <a:lnTo>
                  <a:pt x="2652556" y="6212748"/>
                </a:lnTo>
                <a:lnTo>
                  <a:pt x="1772102" y="6212748"/>
                </a:lnTo>
                <a:lnTo>
                  <a:pt x="1772102" y="6210962"/>
                </a:lnTo>
                <a:lnTo>
                  <a:pt x="0" y="6210962"/>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4D233ACE-F3A1-4543-B9F4-425DDA5793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olo 1">
            <a:extLst>
              <a:ext uri="{FF2B5EF4-FFF2-40B4-BE49-F238E27FC236}">
                <a16:creationId xmlns:a16="http://schemas.microsoft.com/office/drawing/2014/main" id="{42987A9B-434F-7E8F-BD83-A234F1E00BC5}"/>
              </a:ext>
            </a:extLst>
          </p:cNvPr>
          <p:cNvSpPr>
            <a:spLocks noGrp="1"/>
          </p:cNvSpPr>
          <p:nvPr>
            <p:ph type="title"/>
          </p:nvPr>
        </p:nvSpPr>
        <p:spPr>
          <a:xfrm>
            <a:off x="1006899" y="1188637"/>
            <a:ext cx="4281029" cy="4480726"/>
          </a:xfrm>
        </p:spPr>
        <p:txBody>
          <a:bodyPr>
            <a:normAutofit/>
          </a:bodyPr>
          <a:lstStyle/>
          <a:p>
            <a:pPr algn="r"/>
            <a:r>
              <a:rPr lang="it-IT" sz="5600"/>
              <a:t>L’integrazione degli studenti</a:t>
            </a:r>
          </a:p>
        </p:txBody>
      </p:sp>
      <p:sp>
        <p:nvSpPr>
          <p:cNvPr id="3" name="Segnaposto contenuto 2">
            <a:extLst>
              <a:ext uri="{FF2B5EF4-FFF2-40B4-BE49-F238E27FC236}">
                <a16:creationId xmlns:a16="http://schemas.microsoft.com/office/drawing/2014/main" id="{3BFDDD33-6721-D7C7-6CFF-F3CF76CA8310}"/>
              </a:ext>
            </a:extLst>
          </p:cNvPr>
          <p:cNvSpPr>
            <a:spLocks noGrp="1"/>
          </p:cNvSpPr>
          <p:nvPr>
            <p:ph idx="1"/>
          </p:nvPr>
        </p:nvSpPr>
        <p:spPr>
          <a:xfrm>
            <a:off x="6253480" y="1855347"/>
            <a:ext cx="4404009" cy="3147306"/>
          </a:xfrm>
        </p:spPr>
        <p:txBody>
          <a:bodyPr anchor="ctr">
            <a:normAutofit/>
          </a:bodyPr>
          <a:lstStyle/>
          <a:p>
            <a:r>
              <a:rPr lang="it-IT" sz="1400" dirty="0"/>
              <a:t>L’integrazione di tutti gli studenti è fondamentale.</a:t>
            </a:r>
          </a:p>
          <a:p>
            <a:r>
              <a:rPr lang="it-IT" sz="1400" dirty="0"/>
              <a:t>Una scuola in cui alcuni studenti non sono integrati, ossia non partecipano in modo paritario ed egualitario o comunque una scuola in cui non c’è effettiva inclusione viola:</a:t>
            </a:r>
          </a:p>
          <a:p>
            <a:r>
              <a:rPr lang="it-IT" sz="1400" dirty="0"/>
              <a:t>L’art. 34, perché non è una scuola veramente «aperta», lo è formalmente, ma non nella sostanza, perché «lascia fuori» dalla sua essenza alcuni.</a:t>
            </a:r>
          </a:p>
          <a:p>
            <a:r>
              <a:rPr lang="it-IT" sz="1400" dirty="0"/>
              <a:t>L’art. 2, perché impedisce lo </a:t>
            </a:r>
            <a:r>
              <a:rPr lang="it-IT" sz="1400" b="1" dirty="0"/>
              <a:t>«sviluppo della personalità dell’individuo nelle formazioni sociali» (art. 2 Cost.).</a:t>
            </a:r>
            <a:endParaRPr lang="it-IT" sz="1400" dirty="0"/>
          </a:p>
        </p:txBody>
      </p:sp>
      <p:sp>
        <p:nvSpPr>
          <p:cNvPr id="5" name="Rettangolo 4">
            <a:extLst>
              <a:ext uri="{FF2B5EF4-FFF2-40B4-BE49-F238E27FC236}">
                <a16:creationId xmlns:a16="http://schemas.microsoft.com/office/drawing/2014/main" id="{039DAE13-A104-31FF-6040-2BC3B4738D7B}"/>
              </a:ext>
            </a:extLst>
          </p:cNvPr>
          <p:cNvSpPr/>
          <p:nvPr/>
        </p:nvSpPr>
        <p:spPr>
          <a:xfrm>
            <a:off x="1045112" y="4918519"/>
            <a:ext cx="4404009" cy="10642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L’INCLUSIONE è attuazione di molteplici principi costituzionali:</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white"/>
                </a:solidFill>
                <a:effectLst/>
                <a:uLnTx/>
                <a:uFillTx/>
                <a:latin typeface="Calibri" panose="020F0502020204030204"/>
                <a:ea typeface="+mn-ea"/>
                <a:cs typeface="+mn-cs"/>
              </a:rPr>
              <a:t>2, 3, 30, 33, 34.</a:t>
            </a:r>
          </a:p>
        </p:txBody>
      </p:sp>
    </p:spTree>
    <p:extLst>
      <p:ext uri="{BB962C8B-B14F-4D97-AF65-F5344CB8AC3E}">
        <p14:creationId xmlns:p14="http://schemas.microsoft.com/office/powerpoint/2010/main" val="233714331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olo 1">
            <a:extLst>
              <a:ext uri="{FF2B5EF4-FFF2-40B4-BE49-F238E27FC236}">
                <a16:creationId xmlns:a16="http://schemas.microsoft.com/office/drawing/2014/main" id="{61906BDF-8B6A-4C4A-743B-00B63F1216CD}"/>
              </a:ext>
            </a:extLst>
          </p:cNvPr>
          <p:cNvSpPr>
            <a:spLocks noGrp="1"/>
          </p:cNvSpPr>
          <p:nvPr>
            <p:ph type="title"/>
          </p:nvPr>
        </p:nvSpPr>
        <p:spPr>
          <a:xfrm>
            <a:off x="686834" y="591344"/>
            <a:ext cx="3200400" cy="5585619"/>
          </a:xfrm>
        </p:spPr>
        <p:txBody>
          <a:bodyPr>
            <a:normAutofit/>
          </a:bodyPr>
          <a:lstStyle/>
          <a:p>
            <a:r>
              <a:rPr lang="it-IT">
                <a:solidFill>
                  <a:srgbClr val="FFFFFF"/>
                </a:solidFill>
              </a:rPr>
              <a:t>Art. 38</a:t>
            </a:r>
          </a:p>
        </p:txBody>
      </p:sp>
      <p:sp>
        <p:nvSpPr>
          <p:cNvPr id="26"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Segnaposto contenuto 2">
            <a:extLst>
              <a:ext uri="{FF2B5EF4-FFF2-40B4-BE49-F238E27FC236}">
                <a16:creationId xmlns:a16="http://schemas.microsoft.com/office/drawing/2014/main" id="{98091E70-04B8-3DD9-7BAA-A3A3E5F0CCBB}"/>
              </a:ext>
            </a:extLst>
          </p:cNvPr>
          <p:cNvSpPr>
            <a:spLocks noGrp="1"/>
          </p:cNvSpPr>
          <p:nvPr>
            <p:ph idx="1"/>
          </p:nvPr>
        </p:nvSpPr>
        <p:spPr>
          <a:xfrm>
            <a:off x="4447308" y="591344"/>
            <a:ext cx="6906491" cy="5585619"/>
          </a:xfrm>
        </p:spPr>
        <p:txBody>
          <a:bodyPr anchor="ctr">
            <a:normAutofit/>
          </a:bodyPr>
          <a:lstStyle/>
          <a:p>
            <a:r>
              <a:rPr lang="it-IT" sz="2200" b="0" i="1">
                <a:effectLst/>
                <a:latin typeface="Verdana" panose="020B0604030504040204" pitchFamily="34" charset="0"/>
              </a:rPr>
              <a:t>Ogni cittadino inabile al lavoro e sprovvisto dei mezzi necessari per vivere ha diritto al mantenimento e all'assistenza sociale.</a:t>
            </a:r>
          </a:p>
          <a:p>
            <a:r>
              <a:rPr lang="it-IT" sz="2200" b="0" i="1">
                <a:effectLst/>
                <a:latin typeface="Verdana" panose="020B0604030504040204" pitchFamily="34" charset="0"/>
              </a:rPr>
              <a:t>I lavoratori hanno diritto che siano preveduti ed assicurati mezzi adeguati alle loro esigenze di vita in caso di infortunio, malattia, invalidità e vecchiaia, disoccupazione involontaria.</a:t>
            </a:r>
          </a:p>
          <a:p>
            <a:r>
              <a:rPr lang="it-IT" sz="2200" b="1" i="1">
                <a:effectLst/>
                <a:latin typeface="Verdana" panose="020B0604030504040204" pitchFamily="34" charset="0"/>
              </a:rPr>
              <a:t>Gli inabili ed i minorati hanno diritto all'educazione e all'avviamento professionale.</a:t>
            </a:r>
          </a:p>
          <a:p>
            <a:r>
              <a:rPr lang="it-IT" sz="2200" b="0" i="1">
                <a:effectLst/>
                <a:latin typeface="Verdana" panose="020B0604030504040204" pitchFamily="34" charset="0"/>
              </a:rPr>
              <a:t>Ai compiti previsti in questo articolo provvedono organi ed istituti predisposti o integrati dallo Stato.</a:t>
            </a:r>
          </a:p>
          <a:p>
            <a:r>
              <a:rPr lang="it-IT" sz="2200" b="0" i="1">
                <a:effectLst/>
                <a:latin typeface="Verdana" panose="020B0604030504040204" pitchFamily="34" charset="0"/>
              </a:rPr>
              <a:t>L'assistenza privata è libera.</a:t>
            </a:r>
          </a:p>
          <a:p>
            <a:pPr marL="0" indent="0">
              <a:buNone/>
            </a:pPr>
            <a:endParaRPr lang="it-IT" sz="2200"/>
          </a:p>
        </p:txBody>
      </p:sp>
      <p:sp>
        <p:nvSpPr>
          <p:cNvPr id="6" name="Rettangolo 5">
            <a:extLst>
              <a:ext uri="{FF2B5EF4-FFF2-40B4-BE49-F238E27FC236}">
                <a16:creationId xmlns:a16="http://schemas.microsoft.com/office/drawing/2014/main" id="{EA60B936-95E2-02FD-1A9C-3A50D6435DFA}"/>
              </a:ext>
            </a:extLst>
          </p:cNvPr>
          <p:cNvSpPr/>
          <p:nvPr/>
        </p:nvSpPr>
        <p:spPr>
          <a:xfrm>
            <a:off x="558166" y="4751155"/>
            <a:ext cx="3050942" cy="16315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0" i="0" u="none" strike="noStrike" kern="1200" cap="none" spc="0" normalizeH="0" baseline="0" noProof="0" dirty="0">
                <a:ln>
                  <a:noFill/>
                </a:ln>
                <a:solidFill>
                  <a:prstClr val="white"/>
                </a:solidFill>
                <a:effectLst/>
                <a:uLnTx/>
                <a:uFillTx/>
                <a:latin typeface="Calibri" panose="020F0502020204030204"/>
                <a:ea typeface="+mn-ea"/>
                <a:cs typeface="+mn-cs"/>
              </a:rPr>
              <a:t>Superando la ristrettezza del linguaggio, figlio del suo tempo, è norma ampia che afferma un diritto SPECIFICO e RAFFORZATO all’educazione per chi versa in situazione di difficoltà.</a:t>
            </a:r>
          </a:p>
        </p:txBody>
      </p:sp>
    </p:spTree>
    <p:extLst>
      <p:ext uri="{BB962C8B-B14F-4D97-AF65-F5344CB8AC3E}">
        <p14:creationId xmlns:p14="http://schemas.microsoft.com/office/powerpoint/2010/main" val="72637107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Segnaposto contenuto 3">
            <a:extLst>
              <a:ext uri="{FF2B5EF4-FFF2-40B4-BE49-F238E27FC236}">
                <a16:creationId xmlns:a16="http://schemas.microsoft.com/office/drawing/2014/main" id="{6F88FD6D-06E9-9CB7-DFBC-2F8C1ED732A5}"/>
              </a:ext>
            </a:extLst>
          </p:cNvPr>
          <p:cNvGraphicFramePr>
            <a:graphicFrameLocks noGrp="1"/>
          </p:cNvGraphicFramePr>
          <p:nvPr>
            <p:ph idx="1"/>
          </p:nvPr>
        </p:nvGraphicFramePr>
        <p:xfrm>
          <a:off x="-2103120" y="1"/>
          <a:ext cx="14877288"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9239708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Freeform 5">
            <a:extLst>
              <a:ext uri="{FF2B5EF4-FFF2-40B4-BE49-F238E27FC236}">
                <a16:creationId xmlns:a16="http://schemas.microsoft.com/office/drawing/2014/main" id="{87CC2527-562A-4F69-B487-4371E5B24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7488621" y="2277613"/>
            <a:ext cx="4703379" cy="4580387"/>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olo 1">
            <a:extLst>
              <a:ext uri="{FF2B5EF4-FFF2-40B4-BE49-F238E27FC236}">
                <a16:creationId xmlns:a16="http://schemas.microsoft.com/office/drawing/2014/main" id="{238D2AF7-6610-C53E-8FF3-9900866CBE90}"/>
              </a:ext>
            </a:extLst>
          </p:cNvPr>
          <p:cNvSpPr>
            <a:spLocks noGrp="1"/>
          </p:cNvSpPr>
          <p:nvPr>
            <p:ph type="title"/>
          </p:nvPr>
        </p:nvSpPr>
        <p:spPr>
          <a:xfrm>
            <a:off x="8022021" y="3231931"/>
            <a:ext cx="3852041" cy="1834056"/>
          </a:xfrm>
        </p:spPr>
        <p:txBody>
          <a:bodyPr vert="horz" lIns="91440" tIns="45720" rIns="91440" bIns="45720" rtlCol="0" anchor="b">
            <a:normAutofit/>
          </a:bodyPr>
          <a:lstStyle/>
          <a:p>
            <a:pPr algn="ctr"/>
            <a:r>
              <a:rPr lang="en-US" sz="1900" dirty="0" err="1"/>
              <a:t>Primi</a:t>
            </a:r>
            <a:r>
              <a:rPr lang="en-US" sz="1900" dirty="0"/>
              <a:t> </a:t>
            </a:r>
            <a:r>
              <a:rPr lang="en-US" sz="1900" dirty="0" err="1"/>
              <a:t>cenni</a:t>
            </a:r>
            <a:r>
              <a:rPr lang="en-US" sz="1900" dirty="0"/>
              <a:t> al </a:t>
            </a:r>
            <a:r>
              <a:rPr lang="en-US" sz="1900" b="1" dirty="0" err="1"/>
              <a:t>lessico</a:t>
            </a:r>
            <a:r>
              <a:rPr lang="en-US" sz="1900" b="1" dirty="0"/>
              <a:t> </a:t>
            </a:r>
            <a:r>
              <a:rPr lang="en-US" sz="1900" b="1" dirty="0" err="1"/>
              <a:t>essenziale</a:t>
            </a:r>
            <a:br>
              <a:rPr lang="en-US" sz="1900" dirty="0"/>
            </a:br>
            <a:br>
              <a:rPr lang="en-US" sz="1900" dirty="0"/>
            </a:br>
            <a:br>
              <a:rPr lang="en-US" sz="1900" dirty="0"/>
            </a:br>
            <a:r>
              <a:rPr lang="en-US" sz="1900" dirty="0"/>
              <a:t>(ma con </a:t>
            </a:r>
            <a:r>
              <a:rPr lang="en-US" sz="1900" dirty="0" err="1"/>
              <a:t>riserva</a:t>
            </a:r>
            <a:r>
              <a:rPr lang="en-US" sz="1900" dirty="0"/>
              <a:t> di </a:t>
            </a:r>
            <a:r>
              <a:rPr lang="en-US" sz="1900" dirty="0" err="1"/>
              <a:t>esaminare</a:t>
            </a:r>
            <a:r>
              <a:rPr lang="en-US" sz="1900" dirty="0"/>
              <a:t> </a:t>
            </a:r>
            <a:r>
              <a:rPr lang="en-US" sz="1900" dirty="0" err="1"/>
              <a:t>l’evoluzione</a:t>
            </a:r>
            <a:r>
              <a:rPr lang="en-US" sz="1900" dirty="0"/>
              <a:t> </a:t>
            </a:r>
            <a:r>
              <a:rPr lang="en-US" sz="1900" dirty="0" err="1"/>
              <a:t>storica</a:t>
            </a:r>
            <a:r>
              <a:rPr lang="en-US" sz="1900" dirty="0"/>
              <a:t> </a:t>
            </a:r>
            <a:r>
              <a:rPr lang="en-US" sz="1900" dirty="0" err="1"/>
              <a:t>delle</a:t>
            </a:r>
            <a:r>
              <a:rPr lang="en-US" sz="1900" dirty="0"/>
              <a:t> </a:t>
            </a:r>
            <a:r>
              <a:rPr lang="en-US" sz="1900" dirty="0" err="1"/>
              <a:t>nozioni</a:t>
            </a:r>
            <a:r>
              <a:rPr lang="en-US" sz="1900" dirty="0"/>
              <a:t> e </a:t>
            </a:r>
            <a:r>
              <a:rPr lang="en-US" sz="1900" dirty="0" err="1"/>
              <a:t>meditarne</a:t>
            </a:r>
            <a:r>
              <a:rPr lang="en-US" sz="1900" dirty="0"/>
              <a:t> il </a:t>
            </a:r>
            <a:r>
              <a:rPr lang="en-US" sz="1900" dirty="0" err="1"/>
              <a:t>significato</a:t>
            </a:r>
            <a:r>
              <a:rPr lang="en-US" sz="1900" dirty="0"/>
              <a:t> </a:t>
            </a:r>
            <a:r>
              <a:rPr lang="en-US" sz="1900" dirty="0" err="1"/>
              <a:t>attuale</a:t>
            </a:r>
            <a:r>
              <a:rPr lang="en-US" sz="1900" dirty="0"/>
              <a:t>)</a:t>
            </a:r>
          </a:p>
        </p:txBody>
      </p:sp>
      <p:cxnSp>
        <p:nvCxnSpPr>
          <p:cNvPr id="10" name="Straight Connector 9">
            <a:extLst>
              <a:ext uri="{FF2B5EF4-FFF2-40B4-BE49-F238E27FC236}">
                <a16:creationId xmlns:a16="http://schemas.microsoft.com/office/drawing/2014/main" id="{BCDAEC91-5BCE-4B55-9CC0-43EF94CB73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80331" y="5123793"/>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404630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644AE67-4E3F-5084-95EB-626A85F23310}"/>
              </a:ext>
            </a:extLst>
          </p:cNvPr>
          <p:cNvSpPr>
            <a:spLocks noGrp="1"/>
          </p:cNvSpPr>
          <p:nvPr>
            <p:ph type="title"/>
          </p:nvPr>
        </p:nvSpPr>
        <p:spPr/>
        <p:txBody>
          <a:bodyPr/>
          <a:lstStyle/>
          <a:p>
            <a:r>
              <a:rPr lang="it-IT" dirty="0"/>
              <a:t>Concetti fondamentali</a:t>
            </a:r>
          </a:p>
        </p:txBody>
      </p:sp>
      <p:graphicFrame>
        <p:nvGraphicFramePr>
          <p:cNvPr id="4" name="Segnaposto contenuto 3">
            <a:extLst>
              <a:ext uri="{FF2B5EF4-FFF2-40B4-BE49-F238E27FC236}">
                <a16:creationId xmlns:a16="http://schemas.microsoft.com/office/drawing/2014/main" id="{97068BF6-E091-0D7A-52DB-9AA97B8F6BB5}"/>
              </a:ext>
            </a:extLst>
          </p:cNvPr>
          <p:cNvGraphicFramePr>
            <a:graphicFrameLocks noGrp="1"/>
          </p:cNvGraphicFramePr>
          <p:nvPr>
            <p:ph idx="1"/>
            <p:extLst>
              <p:ext uri="{D42A27DB-BD31-4B8C-83A1-F6EECF244321}">
                <p14:modId xmlns:p14="http://schemas.microsoft.com/office/powerpoint/2010/main" val="855113240"/>
              </p:ext>
            </p:extLst>
          </p:nvPr>
        </p:nvGraphicFramePr>
        <p:xfrm>
          <a:off x="528918" y="1434991"/>
          <a:ext cx="10824881" cy="52795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8792523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644AE67-4E3F-5084-95EB-626A85F23310}"/>
              </a:ext>
            </a:extLst>
          </p:cNvPr>
          <p:cNvSpPr>
            <a:spLocks noGrp="1"/>
          </p:cNvSpPr>
          <p:nvPr>
            <p:ph type="title"/>
          </p:nvPr>
        </p:nvSpPr>
        <p:spPr/>
        <p:txBody>
          <a:bodyPr/>
          <a:lstStyle/>
          <a:p>
            <a:r>
              <a:rPr lang="it-IT" dirty="0"/>
              <a:t>Il docente</a:t>
            </a:r>
          </a:p>
        </p:txBody>
      </p:sp>
      <p:sp>
        <p:nvSpPr>
          <p:cNvPr id="6" name="CasellaDiTesto 5">
            <a:extLst>
              <a:ext uri="{FF2B5EF4-FFF2-40B4-BE49-F238E27FC236}">
                <a16:creationId xmlns:a16="http://schemas.microsoft.com/office/drawing/2014/main" id="{138AB016-FE5F-DA92-03A5-318515030B6B}"/>
              </a:ext>
            </a:extLst>
          </p:cNvPr>
          <p:cNvSpPr txBox="1"/>
          <p:nvPr/>
        </p:nvSpPr>
        <p:spPr>
          <a:xfrm>
            <a:off x="838201" y="1809560"/>
            <a:ext cx="5617464" cy="3200876"/>
          </a:xfrm>
          <a:prstGeom prst="rect">
            <a:avLst/>
          </a:prstGeom>
          <a:noFill/>
        </p:spPr>
        <p:txBody>
          <a:bodyPr wrap="square">
            <a:spAutoFit/>
          </a:bodyPr>
          <a:lstStyle/>
          <a:p>
            <a:r>
              <a:rPr lang="it-IT" dirty="0"/>
              <a:t>Il docente svolge un ruolo </a:t>
            </a:r>
            <a:r>
              <a:rPr lang="it-IT" i="1" dirty="0"/>
              <a:t>trasversale</a:t>
            </a:r>
            <a:r>
              <a:rPr lang="it-IT" dirty="0"/>
              <a:t>, soprattutto nelle realtà scolastiche, fungendo da </a:t>
            </a:r>
            <a:r>
              <a:rPr lang="it-IT" b="1" dirty="0"/>
              <a:t>educatore</a:t>
            </a:r>
            <a:r>
              <a:rPr lang="it-IT" dirty="0"/>
              <a:t> e </a:t>
            </a:r>
            <a:r>
              <a:rPr lang="it-IT" b="1" dirty="0"/>
              <a:t>formatore</a:t>
            </a:r>
            <a:r>
              <a:rPr lang="it-IT" dirty="0"/>
              <a:t>.</a:t>
            </a:r>
          </a:p>
          <a:p>
            <a:endParaRPr lang="it-IT" dirty="0"/>
          </a:p>
          <a:p>
            <a:r>
              <a:rPr lang="it-IT" sz="1600" b="1" dirty="0"/>
              <a:t>La definizione si è ovviamente evoluta, ora insegnamento comprende anche dimensioni diverse dalle cognizioni, comprese le sensibilità. Non è più impartizione, ma trasmissione.</a:t>
            </a:r>
          </a:p>
          <a:p>
            <a:endParaRPr lang="it-IT" sz="1600" b="1" dirty="0"/>
          </a:p>
          <a:p>
            <a:endParaRPr lang="it-IT" sz="1600" b="1" dirty="0"/>
          </a:p>
          <a:p>
            <a:pPr algn="l"/>
            <a:r>
              <a:rPr lang="it-IT" sz="1800" b="0" i="0" u="none" strike="noStrike" baseline="0" dirty="0">
                <a:solidFill>
                  <a:srgbClr val="000000"/>
                </a:solidFill>
                <a:latin typeface="Times New Roman" panose="02020603050405020304" pitchFamily="18" charset="0"/>
              </a:rPr>
              <a:t>Aldo Moro nella relazione alla Costituente:</a:t>
            </a:r>
          </a:p>
          <a:p>
            <a:r>
              <a:rPr lang="it-IT" sz="1800" b="0" i="0" u="none" strike="noStrike" baseline="0" dirty="0">
                <a:solidFill>
                  <a:srgbClr val="000000"/>
                </a:solidFill>
                <a:latin typeface="Times New Roman" panose="02020603050405020304" pitchFamily="18" charset="0"/>
              </a:rPr>
              <a:t> «</a:t>
            </a:r>
            <a:r>
              <a:rPr lang="it-IT" sz="1600" b="0" i="1" u="none" strike="noStrike" baseline="0" dirty="0">
                <a:solidFill>
                  <a:srgbClr val="000000"/>
                </a:solidFill>
                <a:latin typeface="Times New Roman" panose="02020603050405020304" pitchFamily="18" charset="0"/>
              </a:rPr>
              <a:t>l'educazione come </a:t>
            </a:r>
            <a:r>
              <a:rPr lang="it-IT" sz="1600" b="1" i="1" u="none" strike="noStrike" baseline="0" dirty="0">
                <a:solidFill>
                  <a:srgbClr val="000000"/>
                </a:solidFill>
                <a:latin typeface="Times New Roman" panose="02020603050405020304" pitchFamily="18" charset="0"/>
              </a:rPr>
              <a:t>sviluppo progressivo della personalità </a:t>
            </a:r>
            <a:r>
              <a:rPr lang="it-IT" sz="1600" b="0" i="1" u="none" strike="noStrike" baseline="0" dirty="0">
                <a:solidFill>
                  <a:srgbClr val="000000"/>
                </a:solidFill>
                <a:latin typeface="Times New Roman" panose="02020603050405020304" pitchFamily="18" charset="0"/>
              </a:rPr>
              <a:t>mediante una adeguata cognizione del proprio io e del mondo</a:t>
            </a:r>
            <a:r>
              <a:rPr lang="it-IT" sz="1600" b="0" i="0" u="none" strike="noStrike" baseline="0" dirty="0">
                <a:solidFill>
                  <a:srgbClr val="000000"/>
                </a:solidFill>
                <a:latin typeface="Times New Roman" panose="02020603050405020304" pitchFamily="18" charset="0"/>
              </a:rPr>
              <a:t>» </a:t>
            </a:r>
            <a:endParaRPr lang="it-IT" sz="1600" dirty="0"/>
          </a:p>
          <a:p>
            <a:endParaRPr lang="it-IT" sz="1600" b="1" dirty="0"/>
          </a:p>
        </p:txBody>
      </p:sp>
      <p:sp>
        <p:nvSpPr>
          <p:cNvPr id="10" name="CasellaDiTesto 9">
            <a:extLst>
              <a:ext uri="{FF2B5EF4-FFF2-40B4-BE49-F238E27FC236}">
                <a16:creationId xmlns:a16="http://schemas.microsoft.com/office/drawing/2014/main" id="{5E90CAE0-7523-F6F0-84F5-9D6B540B05E8}"/>
              </a:ext>
            </a:extLst>
          </p:cNvPr>
          <p:cNvSpPr txBox="1"/>
          <p:nvPr/>
        </p:nvSpPr>
        <p:spPr>
          <a:xfrm>
            <a:off x="7242048" y="1317117"/>
            <a:ext cx="3554730" cy="3693319"/>
          </a:xfrm>
          <a:prstGeom prst="rect">
            <a:avLst/>
          </a:prstGeom>
          <a:noFill/>
        </p:spPr>
        <p:txBody>
          <a:bodyPr wrap="square">
            <a:spAutoFit/>
          </a:bodyPr>
          <a:lstStyle/>
          <a:p>
            <a:endParaRPr lang="it-IT" b="1" dirty="0"/>
          </a:p>
          <a:p>
            <a:r>
              <a:rPr lang="it-IT" b="1" dirty="0"/>
              <a:t>Corte Cost., </a:t>
            </a:r>
            <a:r>
              <a:rPr lang="it-IT" b="1" dirty="0" err="1"/>
              <a:t>sent</a:t>
            </a:r>
            <a:r>
              <a:rPr lang="it-IT" b="1" dirty="0"/>
              <a:t>. n. 7 del 1957 </a:t>
            </a:r>
          </a:p>
          <a:p>
            <a:r>
              <a:rPr lang="it-IT" dirty="0"/>
              <a:t>«</a:t>
            </a:r>
            <a:r>
              <a:rPr lang="it-IT" i="1" dirty="0"/>
              <a:t>Al riguardo, non è da disconoscere la distinzione tra i concetti di </a:t>
            </a:r>
            <a:r>
              <a:rPr lang="it-IT" b="1" i="1" dirty="0">
                <a:solidFill>
                  <a:srgbClr val="FF0000"/>
                </a:solidFill>
              </a:rPr>
              <a:t>insegnamento</a:t>
            </a:r>
            <a:r>
              <a:rPr lang="it-IT" i="1" dirty="0"/>
              <a:t>, di </a:t>
            </a:r>
            <a:r>
              <a:rPr lang="it-IT" b="1" i="1" dirty="0">
                <a:solidFill>
                  <a:schemeClr val="accent1"/>
                </a:solidFill>
              </a:rPr>
              <a:t>istruzione</a:t>
            </a:r>
            <a:r>
              <a:rPr lang="it-IT" i="1" dirty="0"/>
              <a:t> e di </a:t>
            </a:r>
            <a:r>
              <a:rPr lang="it-IT" b="1" i="1" dirty="0">
                <a:solidFill>
                  <a:srgbClr val="00B050"/>
                </a:solidFill>
              </a:rPr>
              <a:t>educazione</a:t>
            </a:r>
            <a:r>
              <a:rPr lang="it-IT" i="1" dirty="0"/>
              <a:t>, comprendendo </a:t>
            </a:r>
            <a:r>
              <a:rPr lang="it-IT" b="1" i="1" dirty="0">
                <a:solidFill>
                  <a:srgbClr val="FF0000"/>
                </a:solidFill>
              </a:rPr>
              <a:t>nel primo l'attività del docente</a:t>
            </a:r>
            <a:r>
              <a:rPr lang="it-IT" b="1" i="1" dirty="0"/>
              <a:t> </a:t>
            </a:r>
            <a:r>
              <a:rPr lang="it-IT" i="1" dirty="0"/>
              <a:t>diretta ad impartire cognizioni ai discenti nei vari rami del sapere, nel secondo </a:t>
            </a:r>
            <a:r>
              <a:rPr lang="it-IT" b="1" i="1" dirty="0">
                <a:solidFill>
                  <a:schemeClr val="accent1"/>
                </a:solidFill>
              </a:rPr>
              <a:t>l'effetto intellettivo di tale attività </a:t>
            </a:r>
            <a:r>
              <a:rPr lang="it-IT" i="1" dirty="0"/>
              <a:t>e nel </a:t>
            </a:r>
            <a:r>
              <a:rPr lang="it-IT" b="1" i="1" dirty="0">
                <a:solidFill>
                  <a:srgbClr val="00B050"/>
                </a:solidFill>
              </a:rPr>
              <a:t>terzo</a:t>
            </a:r>
            <a:r>
              <a:rPr lang="it-IT" i="1" dirty="0"/>
              <a:t> </a:t>
            </a:r>
            <a:r>
              <a:rPr lang="it-IT" b="1" i="1" dirty="0">
                <a:solidFill>
                  <a:srgbClr val="00B050"/>
                </a:solidFill>
              </a:rPr>
              <a:t>l'effetto finale complessivo e formativo della persona in tutti i suoi aspetti</a:t>
            </a:r>
            <a:r>
              <a:rPr lang="it-IT" dirty="0"/>
              <a:t>.»</a:t>
            </a:r>
          </a:p>
        </p:txBody>
      </p:sp>
    </p:spTree>
    <p:extLst>
      <p:ext uri="{BB962C8B-B14F-4D97-AF65-F5344CB8AC3E}">
        <p14:creationId xmlns:p14="http://schemas.microsoft.com/office/powerpoint/2010/main" val="52459231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FF942415-802C-596E-0C3C-4FA5482A970E}"/>
              </a:ext>
            </a:extLst>
          </p:cNvPr>
          <p:cNvSpPr>
            <a:spLocks noGrp="1"/>
          </p:cNvSpPr>
          <p:nvPr>
            <p:ph type="title"/>
          </p:nvPr>
        </p:nvSpPr>
        <p:spPr>
          <a:xfrm>
            <a:off x="686834" y="1153572"/>
            <a:ext cx="3200400" cy="4461163"/>
          </a:xfrm>
        </p:spPr>
        <p:txBody>
          <a:bodyPr>
            <a:normAutofit/>
          </a:bodyPr>
          <a:lstStyle/>
          <a:p>
            <a:r>
              <a:rPr lang="it-IT">
                <a:solidFill>
                  <a:srgbClr val="FFFFFF"/>
                </a:solidFill>
              </a:rPr>
              <a:t>Fanciullo e studente</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Segnaposto contenuto 2">
            <a:extLst>
              <a:ext uri="{FF2B5EF4-FFF2-40B4-BE49-F238E27FC236}">
                <a16:creationId xmlns:a16="http://schemas.microsoft.com/office/drawing/2014/main" id="{415C2315-35EB-013F-5140-23C306CCDC35}"/>
              </a:ext>
            </a:extLst>
          </p:cNvPr>
          <p:cNvSpPr>
            <a:spLocks noGrp="1"/>
          </p:cNvSpPr>
          <p:nvPr>
            <p:ph idx="1"/>
          </p:nvPr>
        </p:nvSpPr>
        <p:spPr>
          <a:xfrm>
            <a:off x="4447308" y="591344"/>
            <a:ext cx="6906491" cy="5585619"/>
          </a:xfrm>
        </p:spPr>
        <p:txBody>
          <a:bodyPr anchor="ctr">
            <a:normAutofit/>
          </a:bodyPr>
          <a:lstStyle/>
          <a:p>
            <a:pPr marL="0" indent="0">
              <a:buNone/>
            </a:pPr>
            <a:r>
              <a:rPr lang="it-IT" b="1" dirty="0"/>
              <a:t>Un esempio:</a:t>
            </a:r>
            <a:endParaRPr lang="it-IT" b="1"/>
          </a:p>
          <a:p>
            <a:pPr marL="0" indent="0">
              <a:buNone/>
            </a:pPr>
            <a:r>
              <a:rPr lang="it-IT" b="1" dirty="0"/>
              <a:t>Convenzione dei diritti del fanciullo, 1989.</a:t>
            </a:r>
            <a:endParaRPr lang="it-IT" b="1"/>
          </a:p>
          <a:p>
            <a:pPr marL="0" indent="0">
              <a:buNone/>
            </a:pPr>
            <a:r>
              <a:rPr lang="it-IT" b="0" i="1" u="none" strike="noStrike" baseline="0" dirty="0"/>
              <a:t>Art. 1 - Ai sensi della presente Convenzione si intende per fanciullo ogni essere umano avente un’età inferiore a diciott’anni, salvo se abbia raggiunto prima la maturità in virtù della legislazione applicabile.</a:t>
            </a:r>
            <a:endParaRPr lang="it-IT" b="0" i="1" u="none" strike="noStrike" baseline="0"/>
          </a:p>
          <a:p>
            <a:pPr marL="0" indent="0">
              <a:buNone/>
            </a:pPr>
            <a:endParaRPr lang="it-IT" i="1"/>
          </a:p>
          <a:p>
            <a:pPr marL="0" indent="0">
              <a:buNone/>
            </a:pPr>
            <a:r>
              <a:rPr lang="it-IT" b="1" dirty="0"/>
              <a:t>Le definizioni di fanciullo possono essere molteplici, indicano, in generale, l’individuo in giovane età (con soglie variabili).</a:t>
            </a:r>
            <a:endParaRPr lang="it-IT" b="1"/>
          </a:p>
        </p:txBody>
      </p:sp>
    </p:spTree>
    <p:extLst>
      <p:ext uri="{BB962C8B-B14F-4D97-AF65-F5344CB8AC3E}">
        <p14:creationId xmlns:p14="http://schemas.microsoft.com/office/powerpoint/2010/main" val="129009510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FF942415-802C-596E-0C3C-4FA5482A970E}"/>
              </a:ext>
            </a:extLst>
          </p:cNvPr>
          <p:cNvSpPr>
            <a:spLocks noGrp="1"/>
          </p:cNvSpPr>
          <p:nvPr>
            <p:ph type="title"/>
          </p:nvPr>
        </p:nvSpPr>
        <p:spPr>
          <a:xfrm>
            <a:off x="1171074" y="1396686"/>
            <a:ext cx="3240506" cy="4064628"/>
          </a:xfrm>
        </p:spPr>
        <p:txBody>
          <a:bodyPr>
            <a:normAutofit/>
          </a:bodyPr>
          <a:lstStyle/>
          <a:p>
            <a:r>
              <a:rPr lang="it-IT">
                <a:solidFill>
                  <a:srgbClr val="FFFFFF"/>
                </a:solidFill>
              </a:rPr>
              <a:t>Fanciullo e studente</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Segnaposto contenuto 2">
            <a:extLst>
              <a:ext uri="{FF2B5EF4-FFF2-40B4-BE49-F238E27FC236}">
                <a16:creationId xmlns:a16="http://schemas.microsoft.com/office/drawing/2014/main" id="{415C2315-35EB-013F-5140-23C306CCDC35}"/>
              </a:ext>
            </a:extLst>
          </p:cNvPr>
          <p:cNvSpPr>
            <a:spLocks noGrp="1"/>
          </p:cNvSpPr>
          <p:nvPr>
            <p:ph idx="1"/>
          </p:nvPr>
        </p:nvSpPr>
        <p:spPr>
          <a:xfrm>
            <a:off x="5370153" y="1526033"/>
            <a:ext cx="5536397" cy="3935281"/>
          </a:xfrm>
        </p:spPr>
        <p:txBody>
          <a:bodyPr>
            <a:normAutofit/>
          </a:bodyPr>
          <a:lstStyle/>
          <a:p>
            <a:pPr marL="0" indent="0">
              <a:buNone/>
            </a:pPr>
            <a:r>
              <a:rPr lang="it-IT" sz="1800"/>
              <a:t>Per l’Università:</a:t>
            </a:r>
          </a:p>
          <a:p>
            <a:pPr marL="0" indent="0">
              <a:buNone/>
            </a:pPr>
            <a:r>
              <a:rPr lang="it-IT" sz="1800" b="1"/>
              <a:t>Legge 2 dicembre 1991, n.390 - Norme sul diritto agli studi universitari</a:t>
            </a:r>
          </a:p>
          <a:p>
            <a:pPr marL="0" indent="0">
              <a:buNone/>
            </a:pPr>
            <a:r>
              <a:rPr lang="it-IT" sz="1800" b="1"/>
              <a:t>«</a:t>
            </a:r>
            <a:r>
              <a:rPr lang="it-IT" sz="1800" b="0" i="0">
                <a:effectLst/>
                <a:latin typeface="Verdana" panose="020B0604030504040204" pitchFamily="34" charset="0"/>
              </a:rPr>
              <a:t>Ai fini della presente legge, per "studenti" si intendono gli iscritti ai corsi di studio delle </a:t>
            </a:r>
            <a:r>
              <a:rPr lang="it-IT" sz="1800" b="0" i="0" err="1">
                <a:effectLst/>
                <a:latin typeface="Verdana" panose="020B0604030504040204" pitchFamily="34" charset="0"/>
              </a:rPr>
              <a:t>universita'</a:t>
            </a:r>
            <a:r>
              <a:rPr lang="it-IT" sz="1800" b="0" i="0">
                <a:effectLst/>
                <a:latin typeface="Verdana" panose="020B0604030504040204" pitchFamily="34" charset="0"/>
              </a:rPr>
              <a:t>, degli istituti universitari e degli istituti superiori di grado universitario</a:t>
            </a:r>
            <a:r>
              <a:rPr lang="it-IT" sz="1800" b="1" i="0">
                <a:effectLst/>
                <a:latin typeface="Verdana" panose="020B0604030504040204" pitchFamily="34" charset="0"/>
              </a:rPr>
              <a:t>»</a:t>
            </a:r>
          </a:p>
          <a:p>
            <a:pPr marL="0" indent="0">
              <a:buNone/>
            </a:pPr>
            <a:endParaRPr lang="it-IT" sz="1800" b="1">
              <a:latin typeface="Verdana" panose="020B0604030504040204" pitchFamily="34" charset="0"/>
            </a:endParaRPr>
          </a:p>
          <a:p>
            <a:pPr marL="0" indent="0">
              <a:buNone/>
            </a:pPr>
            <a:r>
              <a:rPr lang="it-IT" sz="1800" b="1">
                <a:latin typeface="Verdana" panose="020B0604030504040204" pitchFamily="34" charset="0"/>
              </a:rPr>
              <a:t>Gli studenti delle scuole, in considerazione della loro giovane età, sono soggetti a una disciplina speciale che guarda in particolare alla loro tutela.</a:t>
            </a:r>
            <a:endParaRPr lang="it-IT" sz="1800" b="1"/>
          </a:p>
        </p:txBody>
      </p:sp>
    </p:spTree>
    <p:extLst>
      <p:ext uri="{BB962C8B-B14F-4D97-AF65-F5344CB8AC3E}">
        <p14:creationId xmlns:p14="http://schemas.microsoft.com/office/powerpoint/2010/main" val="80888117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9">
            <a:extLst>
              <a:ext uri="{FF2B5EF4-FFF2-40B4-BE49-F238E27FC236}">
                <a16:creationId xmlns:a16="http://schemas.microsoft.com/office/drawing/2014/main" id="{3346177D-ADC4-4968-B747-5CFCD390B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25AB0879-64A2-4FD6-66CD-A1DE0C56200A}"/>
              </a:ext>
            </a:extLst>
          </p:cNvPr>
          <p:cNvSpPr>
            <a:spLocks noGrp="1"/>
          </p:cNvSpPr>
          <p:nvPr>
            <p:ph type="title"/>
          </p:nvPr>
        </p:nvSpPr>
        <p:spPr>
          <a:xfrm>
            <a:off x="5596501" y="489508"/>
            <a:ext cx="5754896" cy="1667569"/>
          </a:xfrm>
        </p:spPr>
        <p:txBody>
          <a:bodyPr anchor="b">
            <a:normAutofit/>
          </a:bodyPr>
          <a:lstStyle/>
          <a:p>
            <a:r>
              <a:rPr lang="it-IT" sz="4000"/>
              <a:t>La scuola e gli studenti</a:t>
            </a:r>
          </a:p>
        </p:txBody>
      </p:sp>
      <p:pic>
        <p:nvPicPr>
          <p:cNvPr id="17" name="Graphic 6" descr="Scuola">
            <a:extLst>
              <a:ext uri="{FF2B5EF4-FFF2-40B4-BE49-F238E27FC236}">
                <a16:creationId xmlns:a16="http://schemas.microsoft.com/office/drawing/2014/main" id="{2E0533B5-2CA2-516A-BC4B-37AE92F53F4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68130" y="1275070"/>
            <a:ext cx="3876165" cy="3876165"/>
          </a:xfrm>
          <a:prstGeom prst="rect">
            <a:avLst/>
          </a:prstGeom>
        </p:spPr>
      </p:pic>
      <p:sp>
        <p:nvSpPr>
          <p:cNvPr id="3" name="Segnaposto contenuto 2">
            <a:extLst>
              <a:ext uri="{FF2B5EF4-FFF2-40B4-BE49-F238E27FC236}">
                <a16:creationId xmlns:a16="http://schemas.microsoft.com/office/drawing/2014/main" id="{9A32CE9D-1861-749B-DCE4-EAD52CBFC198}"/>
              </a:ext>
            </a:extLst>
          </p:cNvPr>
          <p:cNvSpPr>
            <a:spLocks noGrp="1"/>
          </p:cNvSpPr>
          <p:nvPr>
            <p:ph idx="1"/>
          </p:nvPr>
        </p:nvSpPr>
        <p:spPr>
          <a:xfrm>
            <a:off x="5596502" y="2405894"/>
            <a:ext cx="5754896" cy="3197464"/>
          </a:xfrm>
        </p:spPr>
        <p:txBody>
          <a:bodyPr anchor="t">
            <a:normAutofit/>
          </a:bodyPr>
          <a:lstStyle/>
          <a:p>
            <a:r>
              <a:rPr lang="it-IT" sz="1400" dirty="0">
                <a:latin typeface="Arial" panose="020B0604020202020204" pitchFamily="34" charset="0"/>
              </a:rPr>
              <a:t>Dal concetto di </a:t>
            </a:r>
            <a:r>
              <a:rPr lang="it-IT" sz="1400" b="1" dirty="0">
                <a:latin typeface="Arial" panose="020B0604020202020204" pitchFamily="34" charset="0"/>
              </a:rPr>
              <a:t>istruzione si desumono i concetti di scuola e studente.</a:t>
            </a:r>
          </a:p>
          <a:p>
            <a:endParaRPr lang="it-IT" sz="1400" dirty="0">
              <a:latin typeface="Arial" panose="020B0604020202020204" pitchFamily="34" charset="0"/>
            </a:endParaRPr>
          </a:p>
          <a:p>
            <a:r>
              <a:rPr lang="it-IT" sz="1400" b="1" dirty="0">
                <a:latin typeface="Arial" panose="020B0604020202020204" pitchFamily="34" charset="0"/>
              </a:rPr>
              <a:t>Definizioni formali:</a:t>
            </a:r>
          </a:p>
          <a:p>
            <a:pPr>
              <a:buFontTx/>
              <a:buChar char="-"/>
            </a:pPr>
            <a:r>
              <a:rPr lang="it-IT" sz="1400" dirty="0">
                <a:latin typeface="Arial" panose="020B0604020202020204" pitchFamily="34" charset="0"/>
              </a:rPr>
              <a:t>la </a:t>
            </a:r>
            <a:r>
              <a:rPr lang="it-IT" sz="1400" b="1" dirty="0">
                <a:latin typeface="Arial" panose="020B0604020202020204" pitchFamily="34" charset="0"/>
              </a:rPr>
              <a:t>scuola in generale</a:t>
            </a:r>
            <a:r>
              <a:rPr lang="it-IT" sz="1400" dirty="0">
                <a:latin typeface="Arial" panose="020B0604020202020204" pitchFamily="34" charset="0"/>
              </a:rPr>
              <a:t> è un </a:t>
            </a:r>
            <a:r>
              <a:rPr lang="it-IT" sz="1400" b="1" dirty="0">
                <a:latin typeface="Arial" panose="020B0604020202020204" pitchFamily="34" charset="0"/>
              </a:rPr>
              <a:t>istituto, riconosciuto dall’ordinamento, </a:t>
            </a:r>
            <a:r>
              <a:rPr lang="it-IT" sz="1400" dirty="0">
                <a:latin typeface="Arial" panose="020B0604020202020204" pitchFamily="34" charset="0"/>
              </a:rPr>
              <a:t>che offre un </a:t>
            </a:r>
            <a:r>
              <a:rPr lang="it-IT" sz="1400" b="1" dirty="0">
                <a:latin typeface="Arial" panose="020B0604020202020204" pitchFamily="34" charset="0"/>
              </a:rPr>
              <a:t>servizio di istruzione e formazione</a:t>
            </a:r>
            <a:r>
              <a:rPr lang="it-IT" sz="1400" dirty="0">
                <a:latin typeface="Arial" panose="020B0604020202020204" pitchFamily="34" charset="0"/>
              </a:rPr>
              <a:t>, in accordo con le norme della Repubblica;</a:t>
            </a:r>
          </a:p>
          <a:p>
            <a:pPr>
              <a:buFontTx/>
              <a:buChar char="-"/>
            </a:pPr>
            <a:r>
              <a:rPr lang="it-IT" sz="1400" b="1" dirty="0">
                <a:latin typeface="Arial" panose="020B0604020202020204" pitchFamily="34" charset="0"/>
              </a:rPr>
              <a:t>scuola in senso </a:t>
            </a:r>
            <a:r>
              <a:rPr lang="it-IT" sz="1400" dirty="0">
                <a:latin typeface="Arial" panose="020B0604020202020204" pitchFamily="34" charset="0"/>
              </a:rPr>
              <a:t>è quell’istituto che, a seguito di un </a:t>
            </a:r>
            <a:r>
              <a:rPr lang="it-IT" sz="1400" b="1" dirty="0">
                <a:latin typeface="Arial" panose="020B0604020202020204" pitchFamily="34" charset="0"/>
              </a:rPr>
              <a:t>riconoscimento o</a:t>
            </a:r>
            <a:r>
              <a:rPr lang="it-IT" sz="1400" dirty="0">
                <a:latin typeface="Arial" panose="020B0604020202020204" pitchFamily="34" charset="0"/>
              </a:rPr>
              <a:t> </a:t>
            </a:r>
            <a:r>
              <a:rPr lang="it-IT" sz="1400" b="1" dirty="0">
                <a:latin typeface="Arial" panose="020B0604020202020204" pitchFamily="34" charset="0"/>
              </a:rPr>
              <a:t>accreditamento</a:t>
            </a:r>
            <a:r>
              <a:rPr lang="it-IT" sz="1400" dirty="0">
                <a:latin typeface="Arial" panose="020B0604020202020204" pitchFamily="34" charset="0"/>
              </a:rPr>
              <a:t> (automatico, se pubblico, previa procedura amministrativa, se paritario) è abilitato a offrire un servizio di istruzione e formazione qualificato che si conclude, previ esami ove richiesti, con il rilascio di un </a:t>
            </a:r>
            <a:r>
              <a:rPr lang="it-IT" sz="1400" b="1" dirty="0">
                <a:latin typeface="Arial" panose="020B0604020202020204" pitchFamily="34" charset="0"/>
              </a:rPr>
              <a:t>titolo di studio</a:t>
            </a:r>
            <a:r>
              <a:rPr lang="it-IT" sz="1400" dirty="0">
                <a:latin typeface="Arial" panose="020B0604020202020204" pitchFamily="34" charset="0"/>
              </a:rPr>
              <a:t>.</a:t>
            </a:r>
          </a:p>
        </p:txBody>
      </p:sp>
      <p:sp>
        <p:nvSpPr>
          <p:cNvPr id="18" name="Rectangle 11">
            <a:extLst>
              <a:ext uri="{FF2B5EF4-FFF2-40B4-BE49-F238E27FC236}">
                <a16:creationId xmlns:a16="http://schemas.microsoft.com/office/drawing/2014/main" id="{0844A943-BF79-4FEA-ABB1-3BD54D2366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90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3">
            <a:extLst>
              <a:ext uri="{FF2B5EF4-FFF2-40B4-BE49-F238E27FC236}">
                <a16:creationId xmlns:a16="http://schemas.microsoft.com/office/drawing/2014/main" id="{6437CC72-F4A8-4DC3-AFAB-D22C482C8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50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8403379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6" name="Rectangle 7">
            <a:extLst>
              <a:ext uri="{FF2B5EF4-FFF2-40B4-BE49-F238E27FC236}">
                <a16:creationId xmlns:a16="http://schemas.microsoft.com/office/drawing/2014/main" id="{FFE2FE29-1120-4FE4-9FDA-311CBA66F4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9">
            <a:extLst>
              <a:ext uri="{FF2B5EF4-FFF2-40B4-BE49-F238E27FC236}">
                <a16:creationId xmlns:a16="http://schemas.microsoft.com/office/drawing/2014/main" id="{DDD926EC-6F88-4D89-9AED-1C4C1AC00E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3125" y="2"/>
            <a:ext cx="4688632" cy="685799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11">
            <a:extLst>
              <a:ext uri="{FF2B5EF4-FFF2-40B4-BE49-F238E27FC236}">
                <a16:creationId xmlns:a16="http://schemas.microsoft.com/office/drawing/2014/main" id="{A210685A-6235-45A7-850D-A6F555466E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8226" y="926649"/>
            <a:ext cx="4415290" cy="506653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2" name="Group 13">
            <a:extLst>
              <a:ext uri="{FF2B5EF4-FFF2-40B4-BE49-F238E27FC236}">
                <a16:creationId xmlns:a16="http://schemas.microsoft.com/office/drawing/2014/main" id="{13BE3671-0C43-4D05-A267-3400AD091C7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23679" y="3758184"/>
            <a:ext cx="2139190" cy="2373963"/>
            <a:chOff x="723679" y="3758184"/>
            <a:chExt cx="2139190" cy="2373963"/>
          </a:xfrm>
        </p:grpSpPr>
        <p:sp>
          <p:nvSpPr>
            <p:cNvPr id="15" name="Rectangle 66">
              <a:extLst>
                <a:ext uri="{FF2B5EF4-FFF2-40B4-BE49-F238E27FC236}">
                  <a16:creationId xmlns:a16="http://schemas.microsoft.com/office/drawing/2014/main" id="{4284BA9C-01AC-48B3-8010-804869A07A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722376" y="460517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66">
              <a:extLst>
                <a:ext uri="{FF2B5EF4-FFF2-40B4-BE49-F238E27FC236}">
                  <a16:creationId xmlns:a16="http://schemas.microsoft.com/office/drawing/2014/main" id="{3E232F3A-24DA-47FC-A6E7-8347EA07AE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722376" y="4463062"/>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66">
              <a:extLst>
                <a:ext uri="{FF2B5EF4-FFF2-40B4-BE49-F238E27FC236}">
                  <a16:creationId xmlns:a16="http://schemas.microsoft.com/office/drawing/2014/main" id="{2B7D041A-D364-4BF2-9F8A-0294D09182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722376" y="4320948"/>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66">
              <a:extLst>
                <a:ext uri="{FF2B5EF4-FFF2-40B4-BE49-F238E27FC236}">
                  <a16:creationId xmlns:a16="http://schemas.microsoft.com/office/drawing/2014/main" id="{1CB5A6AE-FC55-4655-AE45-5E9A3F3288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722376" y="4889404"/>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66">
              <a:extLst>
                <a:ext uri="{FF2B5EF4-FFF2-40B4-BE49-F238E27FC236}">
                  <a16:creationId xmlns:a16="http://schemas.microsoft.com/office/drawing/2014/main" id="{500BEBAD-632B-4E00-AD16-C6A03CD11A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722376" y="4747290"/>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66">
              <a:extLst>
                <a:ext uri="{FF2B5EF4-FFF2-40B4-BE49-F238E27FC236}">
                  <a16:creationId xmlns:a16="http://schemas.microsoft.com/office/drawing/2014/main" id="{29BEDA70-8722-46C0-A1EB-8CDFEE5920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722376" y="4171118"/>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62">
              <a:extLst>
                <a:ext uri="{FF2B5EF4-FFF2-40B4-BE49-F238E27FC236}">
                  <a16:creationId xmlns:a16="http://schemas.microsoft.com/office/drawing/2014/main" id="{3979BE25-E2B2-4CF8-85A1-65AD3E0CF1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722376" y="517495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59">
              <a:extLst>
                <a:ext uri="{FF2B5EF4-FFF2-40B4-BE49-F238E27FC236}">
                  <a16:creationId xmlns:a16="http://schemas.microsoft.com/office/drawing/2014/main" id="{2C9FF4D0-2F5C-4E54-AC5A-58A6169BA8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722376" y="502841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64">
              <a:extLst>
                <a:ext uri="{FF2B5EF4-FFF2-40B4-BE49-F238E27FC236}">
                  <a16:creationId xmlns:a16="http://schemas.microsoft.com/office/drawing/2014/main" id="{B94E4ABC-1B44-4E4D-9065-F67D887D75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722376" y="375948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62">
              <a:extLst>
                <a:ext uri="{FF2B5EF4-FFF2-40B4-BE49-F238E27FC236}">
                  <a16:creationId xmlns:a16="http://schemas.microsoft.com/office/drawing/2014/main" id="{FDDFF3EB-39A2-4D3F-AD9F-0CF4409EA1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722376" y="389627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59">
              <a:extLst>
                <a:ext uri="{FF2B5EF4-FFF2-40B4-BE49-F238E27FC236}">
                  <a16:creationId xmlns:a16="http://schemas.microsoft.com/office/drawing/2014/main" id="{DB732EBE-ED01-4374-8D0C-8AF6E5A5B3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722376" y="404333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62">
              <a:extLst>
                <a:ext uri="{FF2B5EF4-FFF2-40B4-BE49-F238E27FC236}">
                  <a16:creationId xmlns:a16="http://schemas.microsoft.com/office/drawing/2014/main" id="{D22DDEF5-6AF3-4D7C-BC62-4409D396B0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722376" y="532691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62">
              <a:extLst>
                <a:ext uri="{FF2B5EF4-FFF2-40B4-BE49-F238E27FC236}">
                  <a16:creationId xmlns:a16="http://schemas.microsoft.com/office/drawing/2014/main" id="{C376CD22-707A-45BF-B1E0-3F62124A53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722376" y="547432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62">
              <a:extLst>
                <a:ext uri="{FF2B5EF4-FFF2-40B4-BE49-F238E27FC236}">
                  <a16:creationId xmlns:a16="http://schemas.microsoft.com/office/drawing/2014/main" id="{77D3C970-47FF-4506-B61A-DCAA632891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722376" y="57653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59">
              <a:extLst>
                <a:ext uri="{FF2B5EF4-FFF2-40B4-BE49-F238E27FC236}">
                  <a16:creationId xmlns:a16="http://schemas.microsoft.com/office/drawing/2014/main" id="{3D0163D1-030C-49AE-83F7-8B6F17D3FB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722376" y="561885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
              <a:extLst>
                <a:ext uri="{FF2B5EF4-FFF2-40B4-BE49-F238E27FC236}">
                  <a16:creationId xmlns:a16="http://schemas.microsoft.com/office/drawing/2014/main" id="{68397BEB-F2C5-49D6-8F17-BC81796ACD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791041" y="607161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59">
              <a:extLst>
                <a:ext uri="{FF2B5EF4-FFF2-40B4-BE49-F238E27FC236}">
                  <a16:creationId xmlns:a16="http://schemas.microsoft.com/office/drawing/2014/main" id="{8C1B7012-AA7A-4E78-965E-ABD7EC3370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614536" y="607161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62">
              <a:extLst>
                <a:ext uri="{FF2B5EF4-FFF2-40B4-BE49-F238E27FC236}">
                  <a16:creationId xmlns:a16="http://schemas.microsoft.com/office/drawing/2014/main" id="{ADA7F354-F3A6-49A0-AF9C-EC69C2A31F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438030" y="607161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64">
              <a:extLst>
                <a:ext uri="{FF2B5EF4-FFF2-40B4-BE49-F238E27FC236}">
                  <a16:creationId xmlns:a16="http://schemas.microsoft.com/office/drawing/2014/main" id="{82531391-74CB-4FBD-97B7-D73D91C44F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261525" y="607161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66">
              <a:extLst>
                <a:ext uri="{FF2B5EF4-FFF2-40B4-BE49-F238E27FC236}">
                  <a16:creationId xmlns:a16="http://schemas.microsoft.com/office/drawing/2014/main" id="{3CD46824-FF3A-460F-8F13-1B2A420A10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085019" y="607161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64">
              <a:extLst>
                <a:ext uri="{FF2B5EF4-FFF2-40B4-BE49-F238E27FC236}">
                  <a16:creationId xmlns:a16="http://schemas.microsoft.com/office/drawing/2014/main" id="{15EE979E-5456-4D5F-83BF-158EB8B24E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129443" y="607161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66">
              <a:extLst>
                <a:ext uri="{FF2B5EF4-FFF2-40B4-BE49-F238E27FC236}">
                  <a16:creationId xmlns:a16="http://schemas.microsoft.com/office/drawing/2014/main" id="{B5123B19-3717-4BC1-B7CE-C6727099C0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952937" y="607161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59">
              <a:extLst>
                <a:ext uri="{FF2B5EF4-FFF2-40B4-BE49-F238E27FC236}">
                  <a16:creationId xmlns:a16="http://schemas.microsoft.com/office/drawing/2014/main" id="{25F3BA9E-DEA1-4368-A4BE-FB9C9C3506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904256" y="607161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62">
              <a:extLst>
                <a:ext uri="{FF2B5EF4-FFF2-40B4-BE49-F238E27FC236}">
                  <a16:creationId xmlns:a16="http://schemas.microsoft.com/office/drawing/2014/main" id="{0EFD15C2-3CE6-43C9-AA85-2000C0A69A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722376" y="591735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2">
              <a:extLst>
                <a:ext uri="{FF2B5EF4-FFF2-40B4-BE49-F238E27FC236}">
                  <a16:creationId xmlns:a16="http://schemas.microsoft.com/office/drawing/2014/main" id="{A7D19408-5ACA-46A3-8FC7-0A2B511B20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463937" y="607161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59">
              <a:extLst>
                <a:ext uri="{FF2B5EF4-FFF2-40B4-BE49-F238E27FC236}">
                  <a16:creationId xmlns:a16="http://schemas.microsoft.com/office/drawing/2014/main" id="{C39A546E-F35B-4AF5-9F7E-F7CC78DDE2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287432" y="607161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64">
              <a:extLst>
                <a:ext uri="{FF2B5EF4-FFF2-40B4-BE49-F238E27FC236}">
                  <a16:creationId xmlns:a16="http://schemas.microsoft.com/office/drawing/2014/main" id="{4C051F4E-E13F-4468-BCAB-379380355A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802339" y="607161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66">
              <a:extLst>
                <a:ext uri="{FF2B5EF4-FFF2-40B4-BE49-F238E27FC236}">
                  <a16:creationId xmlns:a16="http://schemas.microsoft.com/office/drawing/2014/main" id="{99A94C11-96BF-4E23-9B0F-CCCF0E6906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625833" y="607161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2">
              <a:extLst>
                <a:ext uri="{FF2B5EF4-FFF2-40B4-BE49-F238E27FC236}">
                  <a16:creationId xmlns:a16="http://schemas.microsoft.com/office/drawing/2014/main" id="{2C253E13-7D4F-4651-B26F-C9A3984261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787456" y="607161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59">
              <a:extLst>
                <a:ext uri="{FF2B5EF4-FFF2-40B4-BE49-F238E27FC236}">
                  <a16:creationId xmlns:a16="http://schemas.microsoft.com/office/drawing/2014/main" id="{6C607944-C3DA-49D0-B76C-ECF13B2E8D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610951" y="607161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62">
              <a:extLst>
                <a:ext uri="{FF2B5EF4-FFF2-40B4-BE49-F238E27FC236}">
                  <a16:creationId xmlns:a16="http://schemas.microsoft.com/office/drawing/2014/main" id="{A044E8D2-BE36-4B3B-BF61-A4ED4D6371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434445" y="607161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64">
              <a:extLst>
                <a:ext uri="{FF2B5EF4-FFF2-40B4-BE49-F238E27FC236}">
                  <a16:creationId xmlns:a16="http://schemas.microsoft.com/office/drawing/2014/main" id="{08C4C63A-4388-4C37-9D9C-5C1F9925C0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257940" y="607161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66">
              <a:extLst>
                <a:ext uri="{FF2B5EF4-FFF2-40B4-BE49-F238E27FC236}">
                  <a16:creationId xmlns:a16="http://schemas.microsoft.com/office/drawing/2014/main" id="{14866A3A-FA92-4434-98E9-418FEC9B18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081434" y="607161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Rectangle 64">
              <a:extLst>
                <a:ext uri="{FF2B5EF4-FFF2-40B4-BE49-F238E27FC236}">
                  <a16:creationId xmlns:a16="http://schemas.microsoft.com/office/drawing/2014/main" id="{AF97CA9B-731E-47BF-B724-E6CD2C9150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125858" y="607161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66">
              <a:extLst>
                <a:ext uri="{FF2B5EF4-FFF2-40B4-BE49-F238E27FC236}">
                  <a16:creationId xmlns:a16="http://schemas.microsoft.com/office/drawing/2014/main" id="{B9B7DB1A-1165-4D7C-95DC-D710F20E9D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949352" y="607161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59">
              <a:extLst>
                <a:ext uri="{FF2B5EF4-FFF2-40B4-BE49-F238E27FC236}">
                  <a16:creationId xmlns:a16="http://schemas.microsoft.com/office/drawing/2014/main" id="{737B22B9-9D11-4F36-9B12-FB41FBA4E1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900671" y="607161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62">
              <a:extLst>
                <a:ext uri="{FF2B5EF4-FFF2-40B4-BE49-F238E27FC236}">
                  <a16:creationId xmlns:a16="http://schemas.microsoft.com/office/drawing/2014/main" id="{FBCEABA9-0D42-4E75-BBFB-8374262E88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722376" y="607161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2">
              <a:extLst>
                <a:ext uri="{FF2B5EF4-FFF2-40B4-BE49-F238E27FC236}">
                  <a16:creationId xmlns:a16="http://schemas.microsoft.com/office/drawing/2014/main" id="{66428691-A429-4D5E-AE96-E43B6F0E2D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460352" y="607161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9">
              <a:extLst>
                <a:ext uri="{FF2B5EF4-FFF2-40B4-BE49-F238E27FC236}">
                  <a16:creationId xmlns:a16="http://schemas.microsoft.com/office/drawing/2014/main" id="{5BCC330F-9915-4B86-97E9-BA49CBFEC0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283847" y="607161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64">
              <a:extLst>
                <a:ext uri="{FF2B5EF4-FFF2-40B4-BE49-F238E27FC236}">
                  <a16:creationId xmlns:a16="http://schemas.microsoft.com/office/drawing/2014/main" id="{9A1A7FCA-8137-4FF0-9940-FB481BFD27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798754" y="607161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ectangle 66">
              <a:extLst>
                <a:ext uri="{FF2B5EF4-FFF2-40B4-BE49-F238E27FC236}">
                  <a16:creationId xmlns:a16="http://schemas.microsoft.com/office/drawing/2014/main" id="{3A9167A0-5576-4F2F-B5FE-4311865978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622248" y="607161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olo 1">
            <a:extLst>
              <a:ext uri="{FF2B5EF4-FFF2-40B4-BE49-F238E27FC236}">
                <a16:creationId xmlns:a16="http://schemas.microsoft.com/office/drawing/2014/main" id="{25AB0879-64A2-4FD6-66CD-A1DE0C56200A}"/>
              </a:ext>
            </a:extLst>
          </p:cNvPr>
          <p:cNvSpPr>
            <a:spLocks noGrp="1"/>
          </p:cNvSpPr>
          <p:nvPr>
            <p:ph type="title"/>
          </p:nvPr>
        </p:nvSpPr>
        <p:spPr>
          <a:xfrm>
            <a:off x="1141965" y="1321743"/>
            <a:ext cx="3787482" cy="4277890"/>
          </a:xfrm>
        </p:spPr>
        <p:txBody>
          <a:bodyPr anchor="ctr">
            <a:normAutofit/>
          </a:bodyPr>
          <a:lstStyle/>
          <a:p>
            <a:r>
              <a:rPr lang="it-IT" sz="4800" dirty="0">
                <a:solidFill>
                  <a:srgbClr val="FFFFFF"/>
                </a:solidFill>
              </a:rPr>
              <a:t>La scuola e gli studenti</a:t>
            </a:r>
          </a:p>
        </p:txBody>
      </p:sp>
      <p:grpSp>
        <p:nvGrpSpPr>
          <p:cNvPr id="57" name="Group 56">
            <a:extLst>
              <a:ext uri="{FF2B5EF4-FFF2-40B4-BE49-F238E27FC236}">
                <a16:creationId xmlns:a16="http://schemas.microsoft.com/office/drawing/2014/main" id="{283F107F-9294-4679-B247-91D8556A6EF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873418" y="44817"/>
            <a:ext cx="233303" cy="772404"/>
            <a:chOff x="11873418" y="44817"/>
            <a:chExt cx="233303" cy="772404"/>
          </a:xfrm>
        </p:grpSpPr>
        <p:sp>
          <p:nvSpPr>
            <p:cNvPr id="58" name="Rectangle 64">
              <a:extLst>
                <a:ext uri="{FF2B5EF4-FFF2-40B4-BE49-F238E27FC236}">
                  <a16:creationId xmlns:a16="http://schemas.microsoft.com/office/drawing/2014/main" id="{20F93971-D547-4C36-A076-D572499944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2043605" y="4612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Rectangle 66">
              <a:extLst>
                <a:ext uri="{FF2B5EF4-FFF2-40B4-BE49-F238E27FC236}">
                  <a16:creationId xmlns:a16="http://schemas.microsoft.com/office/drawing/2014/main" id="{012A36A9-DFAE-4F57-9711-172E65EDA3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872115" y="46120"/>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Rectangle 64">
              <a:extLst>
                <a:ext uri="{FF2B5EF4-FFF2-40B4-BE49-F238E27FC236}">
                  <a16:creationId xmlns:a16="http://schemas.microsoft.com/office/drawing/2014/main" id="{8B6B96C8-D832-4071-A5D2-1F11CBF9F0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2046191" y="756690"/>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Rectangle 66">
              <a:extLst>
                <a:ext uri="{FF2B5EF4-FFF2-40B4-BE49-F238E27FC236}">
                  <a16:creationId xmlns:a16="http://schemas.microsoft.com/office/drawing/2014/main" id="{0FF1DEB5-31F1-464D-BDB3-EFE620642A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872455" y="756690"/>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Rectangle 64">
              <a:extLst>
                <a:ext uri="{FF2B5EF4-FFF2-40B4-BE49-F238E27FC236}">
                  <a16:creationId xmlns:a16="http://schemas.microsoft.com/office/drawing/2014/main" id="{96B80410-DC2C-4DFC-B52E-CC5E6788BF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2046191" y="61457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Rectangle 66">
              <a:extLst>
                <a:ext uri="{FF2B5EF4-FFF2-40B4-BE49-F238E27FC236}">
                  <a16:creationId xmlns:a16="http://schemas.microsoft.com/office/drawing/2014/main" id="{9CE51CA3-95B8-44B4-B784-CE35A844D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872455" y="61457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ectangle 64">
              <a:extLst>
                <a:ext uri="{FF2B5EF4-FFF2-40B4-BE49-F238E27FC236}">
                  <a16:creationId xmlns:a16="http://schemas.microsoft.com/office/drawing/2014/main" id="{FA1EB8B0-6221-4A35-A5F2-46E9A78CBD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2046191" y="472462"/>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Rectangle 66">
              <a:extLst>
                <a:ext uri="{FF2B5EF4-FFF2-40B4-BE49-F238E27FC236}">
                  <a16:creationId xmlns:a16="http://schemas.microsoft.com/office/drawing/2014/main" id="{FDA530E1-5E88-4861-8642-F5B6A715BF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872455" y="472462"/>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ectangle 64">
              <a:extLst>
                <a:ext uri="{FF2B5EF4-FFF2-40B4-BE49-F238E27FC236}">
                  <a16:creationId xmlns:a16="http://schemas.microsoft.com/office/drawing/2014/main" id="{854D2927-5C3A-424C-B30D-6048719C88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2046191" y="330348"/>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Rectangle 66">
              <a:extLst>
                <a:ext uri="{FF2B5EF4-FFF2-40B4-BE49-F238E27FC236}">
                  <a16:creationId xmlns:a16="http://schemas.microsoft.com/office/drawing/2014/main" id="{9B9A782D-CE07-499E-81BB-3F6D2E7EF0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872455" y="330348"/>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Rectangle 64">
              <a:extLst>
                <a:ext uri="{FF2B5EF4-FFF2-40B4-BE49-F238E27FC236}">
                  <a16:creationId xmlns:a16="http://schemas.microsoft.com/office/drawing/2014/main" id="{BDEBE12E-1915-4596-A0A7-9C61CAF828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2046191" y="188234"/>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Rectangle 66">
              <a:extLst>
                <a:ext uri="{FF2B5EF4-FFF2-40B4-BE49-F238E27FC236}">
                  <a16:creationId xmlns:a16="http://schemas.microsoft.com/office/drawing/2014/main" id="{4FBDEF84-1447-47C6-998D-A35B78E0C5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872455" y="188234"/>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Segnaposto contenuto 2">
            <a:extLst>
              <a:ext uri="{FF2B5EF4-FFF2-40B4-BE49-F238E27FC236}">
                <a16:creationId xmlns:a16="http://schemas.microsoft.com/office/drawing/2014/main" id="{9A32CE9D-1861-749B-DCE4-EAD52CBFC198}"/>
              </a:ext>
            </a:extLst>
          </p:cNvPr>
          <p:cNvSpPr>
            <a:spLocks noGrp="1"/>
          </p:cNvSpPr>
          <p:nvPr>
            <p:ph idx="1"/>
          </p:nvPr>
        </p:nvSpPr>
        <p:spPr>
          <a:xfrm>
            <a:off x="5912693" y="1188719"/>
            <a:ext cx="5561320" cy="4804465"/>
          </a:xfrm>
        </p:spPr>
        <p:txBody>
          <a:bodyPr anchor="ctr">
            <a:normAutofit/>
          </a:bodyPr>
          <a:lstStyle/>
          <a:p>
            <a:pPr>
              <a:buFontTx/>
              <a:buChar char="-"/>
            </a:pPr>
            <a:r>
              <a:rPr lang="it-IT" sz="2000">
                <a:latin typeface="Arial" panose="020B0604020202020204" pitchFamily="34" charset="0"/>
              </a:rPr>
              <a:t>Il </a:t>
            </a:r>
            <a:r>
              <a:rPr lang="it-IT" sz="2000" b="1">
                <a:latin typeface="Arial" panose="020B0604020202020204" pitchFamily="34" charset="0"/>
              </a:rPr>
              <a:t>discente</a:t>
            </a:r>
            <a:r>
              <a:rPr lang="it-IT" sz="2000">
                <a:latin typeface="Arial" panose="020B0604020202020204" pitchFamily="34" charset="0"/>
              </a:rPr>
              <a:t> in senso ampio è chi fruisce di un’attività di istruzione o formazione.</a:t>
            </a:r>
          </a:p>
          <a:p>
            <a:pPr>
              <a:buFontTx/>
              <a:buChar char="-"/>
            </a:pPr>
            <a:r>
              <a:rPr lang="it-IT" sz="2000">
                <a:latin typeface="Arial" panose="020B0604020202020204" pitchFamily="34" charset="0"/>
              </a:rPr>
              <a:t>Lo </a:t>
            </a:r>
            <a:r>
              <a:rPr lang="it-IT" sz="2000" b="1">
                <a:latin typeface="Arial" panose="020B0604020202020204" pitchFamily="34" charset="0"/>
              </a:rPr>
              <a:t>studente</a:t>
            </a:r>
            <a:r>
              <a:rPr lang="it-IT" sz="2000">
                <a:latin typeface="Arial" panose="020B0604020202020204" pitchFamily="34" charset="0"/>
              </a:rPr>
              <a:t> è il </a:t>
            </a:r>
            <a:r>
              <a:rPr lang="it-IT" sz="2000" b="1">
                <a:latin typeface="Arial" panose="020B0604020202020204" pitchFamily="34" charset="0"/>
              </a:rPr>
              <a:t>soggetto «iscritto» </a:t>
            </a:r>
            <a:r>
              <a:rPr lang="it-IT" sz="2000">
                <a:latin typeface="Arial" panose="020B0604020202020204" pitchFamily="34" charset="0"/>
              </a:rPr>
              <a:t>a un istituto, che partecipa alle relative attività come </a:t>
            </a:r>
            <a:r>
              <a:rPr lang="it-IT" sz="2000" b="1">
                <a:latin typeface="Arial" panose="020B0604020202020204" pitchFamily="34" charset="0"/>
              </a:rPr>
              <a:t>utente del servizio di istruzione e formazione offerto</a:t>
            </a:r>
            <a:r>
              <a:rPr lang="it-IT" sz="2000">
                <a:latin typeface="Arial" panose="020B0604020202020204" pitchFamily="34" charset="0"/>
              </a:rPr>
              <a:t>.</a:t>
            </a:r>
          </a:p>
          <a:p>
            <a:pPr>
              <a:buFontTx/>
              <a:buChar char="-"/>
            </a:pPr>
            <a:endParaRPr lang="it-IT" sz="2000" i="0" u="none" strike="noStrike" baseline="0">
              <a:latin typeface="Arial" panose="020B0604020202020204" pitchFamily="34" charset="0"/>
            </a:endParaRPr>
          </a:p>
          <a:p>
            <a:pPr>
              <a:buFontTx/>
              <a:buChar char="-"/>
            </a:pPr>
            <a:r>
              <a:rPr lang="it-IT" sz="2000">
                <a:latin typeface="Arial" panose="020B0604020202020204" pitchFamily="34" charset="0"/>
              </a:rPr>
              <a:t>Da un punto di vista formale, quindi, un istituto acquista la qualità di scuola quando si rispettano determinati requisiti, lo studente con l’iscrizione a un istituto. </a:t>
            </a:r>
          </a:p>
          <a:p>
            <a:pPr>
              <a:buFontTx/>
              <a:buChar char="-"/>
            </a:pPr>
            <a:r>
              <a:rPr lang="it-IT" sz="2000" b="1" i="0" u="none" strike="noStrike" baseline="0">
                <a:latin typeface="Arial" panose="020B0604020202020204" pitchFamily="34" charset="0"/>
              </a:rPr>
              <a:t>Ma LA SOSTANZA dei concetti di scuola e studente è ben più profonda.</a:t>
            </a:r>
          </a:p>
        </p:txBody>
      </p:sp>
    </p:spTree>
    <p:extLst>
      <p:ext uri="{BB962C8B-B14F-4D97-AF65-F5344CB8AC3E}">
        <p14:creationId xmlns:p14="http://schemas.microsoft.com/office/powerpoint/2010/main" val="367078954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F537F5D1-4093-BAB0-1328-03EF876269AB}"/>
              </a:ext>
            </a:extLst>
          </p:cNvPr>
          <p:cNvSpPr>
            <a:spLocks noGrp="1"/>
          </p:cNvSpPr>
          <p:nvPr>
            <p:ph type="title"/>
          </p:nvPr>
        </p:nvSpPr>
        <p:spPr>
          <a:xfrm>
            <a:off x="1075767" y="1188637"/>
            <a:ext cx="2988234" cy="4480726"/>
          </a:xfrm>
        </p:spPr>
        <p:txBody>
          <a:bodyPr>
            <a:normAutofit/>
          </a:bodyPr>
          <a:lstStyle/>
          <a:p>
            <a:pPr algn="r"/>
            <a:r>
              <a:rPr lang="it-IT" sz="3100" b="1">
                <a:latin typeface="Arial" panose="020B0604020202020204" pitchFamily="34" charset="0"/>
              </a:rPr>
              <a:t>DPR 24 giugno 1998, n. 249 recante «Statuto delle studentesse e degli studenti della scuola secondaria»: un concetto di scuola</a:t>
            </a:r>
            <a:endParaRPr lang="it-IT" sz="3100"/>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Segnaposto contenuto 2">
            <a:extLst>
              <a:ext uri="{FF2B5EF4-FFF2-40B4-BE49-F238E27FC236}">
                <a16:creationId xmlns:a16="http://schemas.microsoft.com/office/drawing/2014/main" id="{BEFB1B35-082B-502D-3B77-2DC1744DB206}"/>
              </a:ext>
            </a:extLst>
          </p:cNvPr>
          <p:cNvSpPr>
            <a:spLocks noGrp="1"/>
          </p:cNvSpPr>
          <p:nvPr>
            <p:ph idx="1"/>
          </p:nvPr>
        </p:nvSpPr>
        <p:spPr>
          <a:xfrm>
            <a:off x="5255260" y="1648870"/>
            <a:ext cx="4702848" cy="3560260"/>
          </a:xfrm>
        </p:spPr>
        <p:txBody>
          <a:bodyPr anchor="ctr">
            <a:normAutofit/>
          </a:bodyPr>
          <a:lstStyle/>
          <a:p>
            <a:pPr marL="0" indent="0">
              <a:buNone/>
            </a:pPr>
            <a:r>
              <a:rPr lang="it-IT" sz="1300" b="0" i="0" u="none" strike="noStrike" baseline="0">
                <a:latin typeface="Arial" panose="020B0604020202020204" pitchFamily="34" charset="0"/>
              </a:rPr>
              <a:t>Art. 1 (Vita della comunità scolastica)</a:t>
            </a:r>
          </a:p>
          <a:p>
            <a:pPr marL="0" indent="0">
              <a:buNone/>
            </a:pPr>
            <a:r>
              <a:rPr lang="it-IT" sz="1300" b="0" i="0" u="none" strike="noStrike" baseline="0">
                <a:latin typeface="Arial" panose="020B0604020202020204" pitchFamily="34" charset="0"/>
              </a:rPr>
              <a:t>1. </a:t>
            </a:r>
            <a:r>
              <a:rPr lang="it-IT" sz="1300" b="1" i="0" u="none" strike="noStrike" baseline="0">
                <a:latin typeface="Arial" panose="020B0604020202020204" pitchFamily="34" charset="0"/>
              </a:rPr>
              <a:t>La scuola </a:t>
            </a:r>
            <a:r>
              <a:rPr lang="it-IT" sz="1300" b="0" i="0" u="none" strike="noStrike" baseline="0">
                <a:latin typeface="Arial" panose="020B0604020202020204" pitchFamily="34" charset="0"/>
              </a:rPr>
              <a:t>è </a:t>
            </a:r>
            <a:r>
              <a:rPr lang="it-IT" sz="1300" b="1" i="0" u="none" strike="noStrike" baseline="0">
                <a:latin typeface="Arial" panose="020B0604020202020204" pitchFamily="34" charset="0"/>
              </a:rPr>
              <a:t>luogo di formazione e di educazione mediante lo studio, l'acquisizione delle conoscenze e lo sviluppo della coscienza critica</a:t>
            </a:r>
            <a:r>
              <a:rPr lang="it-IT" sz="1300" b="0" i="0" u="none" strike="noStrike" baseline="0">
                <a:latin typeface="Arial" panose="020B0604020202020204" pitchFamily="34" charset="0"/>
              </a:rPr>
              <a:t>.</a:t>
            </a:r>
          </a:p>
          <a:p>
            <a:pPr marL="0" indent="0">
              <a:buNone/>
            </a:pPr>
            <a:r>
              <a:rPr lang="it-IT" sz="1300" b="0" i="0" u="none" strike="noStrike" baseline="0">
                <a:latin typeface="Arial" panose="020B0604020202020204" pitchFamily="34" charset="0"/>
              </a:rPr>
              <a:t>2. La scuola è una </a:t>
            </a:r>
            <a:r>
              <a:rPr lang="it-IT" sz="1300" b="1" i="0" u="none" strike="noStrike" baseline="0">
                <a:latin typeface="Arial" panose="020B0604020202020204" pitchFamily="34" charset="0"/>
              </a:rPr>
              <a:t>comunità di dialogo, di ricerca, di esperienza sociale, informata ai valori democratici e volta alla crescita della persona in tutte le sue dimensioni</a:t>
            </a:r>
            <a:r>
              <a:rPr lang="it-IT" sz="1300" b="0" i="0" u="none" strike="noStrike" baseline="0">
                <a:latin typeface="Arial" panose="020B0604020202020204" pitchFamily="34" charset="0"/>
              </a:rPr>
              <a:t>. In essa ognuno, con </a:t>
            </a:r>
            <a:r>
              <a:rPr lang="it-IT" sz="1300" b="1" i="0" u="none" strike="noStrike" baseline="0">
                <a:latin typeface="Arial" panose="020B0604020202020204" pitchFamily="34" charset="0"/>
              </a:rPr>
              <a:t>pari dignità e nella diversità dei ruoli</a:t>
            </a:r>
            <a:r>
              <a:rPr lang="it-IT" sz="1300" b="0" i="0" u="none" strike="noStrike" baseline="0">
                <a:latin typeface="Arial" panose="020B0604020202020204" pitchFamily="34" charset="0"/>
              </a:rPr>
              <a:t>, opera per garantire </a:t>
            </a:r>
            <a:r>
              <a:rPr lang="it-IT" sz="1300" b="1" i="0" u="none" strike="noStrike" baseline="0">
                <a:latin typeface="Arial" panose="020B0604020202020204" pitchFamily="34" charset="0"/>
              </a:rPr>
              <a:t>la formazione alla cittadinanza, la realizzazione del diritto allo studio, lo sviluppo delle potenzialità di ciascuno e il recupero delle situazioni di svantaggio</a:t>
            </a:r>
            <a:r>
              <a:rPr lang="it-IT" sz="1300" b="0" i="0" u="none" strike="noStrike" baseline="0">
                <a:latin typeface="Arial" panose="020B0604020202020204" pitchFamily="34" charset="0"/>
              </a:rPr>
              <a:t>, in armonia con i principi sanciti dalla Costituzione e dalla Convenzione internazionale sui diritti dell'infanzia fatta a New York il 20 novembre 1989 e con i principi generali dell'ordinamento italiano.</a:t>
            </a:r>
          </a:p>
          <a:p>
            <a:endParaRPr lang="it-IT" sz="1300"/>
          </a:p>
        </p:txBody>
      </p:sp>
      <p:sp>
        <p:nvSpPr>
          <p:cNvPr id="6" name="Rettangolo 5">
            <a:extLst>
              <a:ext uri="{FF2B5EF4-FFF2-40B4-BE49-F238E27FC236}">
                <a16:creationId xmlns:a16="http://schemas.microsoft.com/office/drawing/2014/main" id="{64AEE726-59E0-F086-EC47-FE5866DB4FA5}"/>
              </a:ext>
            </a:extLst>
          </p:cNvPr>
          <p:cNvSpPr/>
          <p:nvPr/>
        </p:nvSpPr>
        <p:spPr>
          <a:xfrm>
            <a:off x="8509140" y="4826692"/>
            <a:ext cx="2640227" cy="11612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400" dirty="0"/>
              <a:t>Parla di «comunità scolastica» valorizzando la dimensione comunitaria di interscambio e considerando unitariamente tutte le diverse «componenti».</a:t>
            </a:r>
          </a:p>
        </p:txBody>
      </p:sp>
      <p:sp>
        <p:nvSpPr>
          <p:cNvPr id="7" name="Rettangolo 6">
            <a:extLst>
              <a:ext uri="{FF2B5EF4-FFF2-40B4-BE49-F238E27FC236}">
                <a16:creationId xmlns:a16="http://schemas.microsoft.com/office/drawing/2014/main" id="{B0D6B874-46A3-AB59-69C9-356BBF4B7914}"/>
              </a:ext>
            </a:extLst>
          </p:cNvPr>
          <p:cNvSpPr/>
          <p:nvPr/>
        </p:nvSpPr>
        <p:spPr>
          <a:xfrm>
            <a:off x="5165699" y="4982267"/>
            <a:ext cx="3127248" cy="850138"/>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400" dirty="0"/>
              <a:t>Non rilevano soltanto le conoscenze, il fine della scuola è la COSCIENZA CRITICA.</a:t>
            </a:r>
          </a:p>
        </p:txBody>
      </p:sp>
    </p:spTree>
    <p:extLst>
      <p:ext uri="{BB962C8B-B14F-4D97-AF65-F5344CB8AC3E}">
        <p14:creationId xmlns:p14="http://schemas.microsoft.com/office/powerpoint/2010/main" val="411066843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A4026A73-1F7F-49F2-B319-8CA3B3D532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321733"/>
            <a:ext cx="11546828"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F537F5D1-4093-BAB0-1328-03EF876269AB}"/>
              </a:ext>
            </a:extLst>
          </p:cNvPr>
          <p:cNvSpPr>
            <a:spLocks noGrp="1"/>
          </p:cNvSpPr>
          <p:nvPr>
            <p:ph type="title"/>
          </p:nvPr>
        </p:nvSpPr>
        <p:spPr>
          <a:xfrm>
            <a:off x="1006900" y="1188637"/>
            <a:ext cx="3141430" cy="4480726"/>
          </a:xfrm>
        </p:spPr>
        <p:txBody>
          <a:bodyPr>
            <a:normAutofit/>
          </a:bodyPr>
          <a:lstStyle/>
          <a:p>
            <a:pPr algn="r"/>
            <a:r>
              <a:rPr lang="it-IT" sz="3100" b="1">
                <a:latin typeface="Arial" panose="020B0604020202020204" pitchFamily="34" charset="0"/>
              </a:rPr>
              <a:t>DPR 24 giugno 1998, n. 249 recante «Statuto delle studentesse e degli studenti della scuola secondaria»: un concetto di scuola</a:t>
            </a:r>
            <a:endParaRPr lang="it-IT" sz="3100"/>
          </a:p>
        </p:txBody>
      </p:sp>
      <p:cxnSp>
        <p:nvCxnSpPr>
          <p:cNvPr id="16" name="Straight Connector 15">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Segnaposto contenuto 2">
            <a:extLst>
              <a:ext uri="{FF2B5EF4-FFF2-40B4-BE49-F238E27FC236}">
                <a16:creationId xmlns:a16="http://schemas.microsoft.com/office/drawing/2014/main" id="{BEFB1B35-082B-502D-3B77-2DC1744DB206}"/>
              </a:ext>
            </a:extLst>
          </p:cNvPr>
          <p:cNvSpPr>
            <a:spLocks noGrp="1"/>
          </p:cNvSpPr>
          <p:nvPr>
            <p:ph idx="1"/>
          </p:nvPr>
        </p:nvSpPr>
        <p:spPr>
          <a:xfrm>
            <a:off x="5138928" y="1338729"/>
            <a:ext cx="4795584" cy="4180542"/>
          </a:xfrm>
        </p:spPr>
        <p:txBody>
          <a:bodyPr anchor="ctr">
            <a:normAutofit/>
          </a:bodyPr>
          <a:lstStyle/>
          <a:p>
            <a:pPr marL="0" indent="0">
              <a:buNone/>
            </a:pPr>
            <a:r>
              <a:rPr lang="it-IT" sz="1500" b="0" i="0" u="none" strike="noStrike" baseline="0" dirty="0">
                <a:latin typeface="Arial" panose="020B0604020202020204" pitchFamily="34" charset="0"/>
              </a:rPr>
              <a:t>3. La comunità scolastica, interagendo </a:t>
            </a:r>
            <a:r>
              <a:rPr lang="it-IT" sz="1500" b="1" i="0" u="none" strike="noStrike" baseline="0" dirty="0">
                <a:latin typeface="Arial" panose="020B0604020202020204" pitchFamily="34" charset="0"/>
              </a:rPr>
              <a:t>con la più ampia comunità civile </a:t>
            </a:r>
            <a:r>
              <a:rPr lang="it-IT" sz="1500" b="0" i="0" u="none" strike="noStrike" baseline="0" dirty="0">
                <a:latin typeface="Arial" panose="020B0604020202020204" pitchFamily="34" charset="0"/>
              </a:rPr>
              <a:t>e sociale di cui è parte, fonda il suo progetto e la sua azione educativa sulla qualità delle relazioni insegnante-studente, contribuisce allo sviluppo della personalità dei giovani, anche attraverso l'educazione alla consapevolezza e alla valorizzazione </a:t>
            </a:r>
            <a:r>
              <a:rPr lang="it-IT" sz="1500" b="1" i="0" u="none" strike="noStrike" baseline="0" dirty="0">
                <a:latin typeface="Arial" panose="020B0604020202020204" pitchFamily="34" charset="0"/>
              </a:rPr>
              <a:t>dell'identità di genere</a:t>
            </a:r>
            <a:r>
              <a:rPr lang="it-IT" sz="1500" b="0" i="0" u="none" strike="noStrike" baseline="0" dirty="0">
                <a:latin typeface="Arial" panose="020B0604020202020204" pitchFamily="34" charset="0"/>
              </a:rPr>
              <a:t>, del loro senso di responsabilità e della loro autonomia individuale e persegue il raggiungimento di obiettivi culturali e professionali adeguati all'evoluzione delle conoscenze e all'inserimento nella vita attiva.</a:t>
            </a:r>
          </a:p>
          <a:p>
            <a:pPr marL="0" indent="0">
              <a:buNone/>
            </a:pPr>
            <a:r>
              <a:rPr lang="it-IT" sz="1500" b="0" i="0" u="none" strike="noStrike" baseline="0" dirty="0">
                <a:latin typeface="Arial" panose="020B0604020202020204" pitchFamily="34" charset="0"/>
              </a:rPr>
              <a:t>4. La vita della comunità scolastica si basa sulla </a:t>
            </a:r>
            <a:r>
              <a:rPr lang="it-IT" sz="1500" b="1" i="0" u="none" strike="noStrike" baseline="0" dirty="0">
                <a:latin typeface="Arial" panose="020B0604020202020204" pitchFamily="34" charset="0"/>
              </a:rPr>
              <a:t>libertà di espressione, di pensiero, di coscienza e di religione, sul rispetto reciproco di tutte le persone che la compongono</a:t>
            </a:r>
            <a:r>
              <a:rPr lang="it-IT" sz="1500" b="0" i="0" u="none" strike="noStrike" baseline="0" dirty="0">
                <a:latin typeface="Arial" panose="020B0604020202020204" pitchFamily="34" charset="0"/>
              </a:rPr>
              <a:t>, quale che sia la loro età e condizione, nel ripudio di ogni barriera ideologica, sociale e culturale.</a:t>
            </a:r>
            <a:endParaRPr lang="it-IT" sz="1500" b="1" dirty="0"/>
          </a:p>
          <a:p>
            <a:endParaRPr lang="it-IT" sz="1500" dirty="0"/>
          </a:p>
        </p:txBody>
      </p:sp>
      <p:sp>
        <p:nvSpPr>
          <p:cNvPr id="4" name="Rettangolo 3">
            <a:extLst>
              <a:ext uri="{FF2B5EF4-FFF2-40B4-BE49-F238E27FC236}">
                <a16:creationId xmlns:a16="http://schemas.microsoft.com/office/drawing/2014/main" id="{2F8AF7D0-C1EC-BDBE-2A47-0946B9F9CACE}"/>
              </a:ext>
            </a:extLst>
          </p:cNvPr>
          <p:cNvSpPr/>
          <p:nvPr/>
        </p:nvSpPr>
        <p:spPr>
          <a:xfrm>
            <a:off x="4983783" y="5116817"/>
            <a:ext cx="3127248" cy="850138"/>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400" dirty="0"/>
              <a:t>Per arrivare a questa definizione </a:t>
            </a:r>
            <a:r>
              <a:rPr lang="it-IT" sz="1400" dirty="0" err="1"/>
              <a:t>COSì</a:t>
            </a:r>
            <a:r>
              <a:rPr lang="it-IT" sz="1400" dirty="0"/>
              <a:t> INCLUSIVA, ci vorranno diversi sviluppi.</a:t>
            </a:r>
          </a:p>
        </p:txBody>
      </p:sp>
      <p:sp>
        <p:nvSpPr>
          <p:cNvPr id="5" name="Rettangolo 4">
            <a:extLst>
              <a:ext uri="{FF2B5EF4-FFF2-40B4-BE49-F238E27FC236}">
                <a16:creationId xmlns:a16="http://schemas.microsoft.com/office/drawing/2014/main" id="{CD216540-235C-F364-789B-C07EA0389229}"/>
              </a:ext>
            </a:extLst>
          </p:cNvPr>
          <p:cNvSpPr/>
          <p:nvPr/>
        </p:nvSpPr>
        <p:spPr>
          <a:xfrm>
            <a:off x="8432763" y="5116817"/>
            <a:ext cx="3127248" cy="8501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400" dirty="0"/>
              <a:t>È aperta alla comunità civile</a:t>
            </a:r>
          </a:p>
        </p:txBody>
      </p:sp>
    </p:spTree>
    <p:extLst>
      <p:ext uri="{BB962C8B-B14F-4D97-AF65-F5344CB8AC3E}">
        <p14:creationId xmlns:p14="http://schemas.microsoft.com/office/powerpoint/2010/main" val="283407554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35A04CF-97D4-4FF7-B359-C546B1F62E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1DE7243B-5109-444B-8FAF-7437C66BC0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21332" cy="6858000"/>
          </a:xfrm>
          <a:custGeom>
            <a:avLst/>
            <a:gdLst>
              <a:gd name="connsiteX0" fmla="*/ 4421332 w 4421332"/>
              <a:gd name="connsiteY0" fmla="*/ 0 h 6858000"/>
              <a:gd name="connsiteX1" fmla="*/ 69075 w 4421332"/>
              <a:gd name="connsiteY1" fmla="*/ 0 h 6858000"/>
              <a:gd name="connsiteX2" fmla="*/ 35131 w 4421332"/>
              <a:gd name="connsiteY2" fmla="*/ 267128 h 6858000"/>
              <a:gd name="connsiteX3" fmla="*/ 0 w 4421332"/>
              <a:gd name="connsiteY3" fmla="*/ 962845 h 6858000"/>
              <a:gd name="connsiteX4" fmla="*/ 3276103 w 4421332"/>
              <a:gd name="connsiteY4" fmla="*/ 6782205 h 6858000"/>
              <a:gd name="connsiteX5" fmla="*/ 3407923 w 4421332"/>
              <a:gd name="connsiteY5" fmla="*/ 6858000 h 6858000"/>
              <a:gd name="connsiteX6" fmla="*/ 4421332 w 4421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21332" h="6858000">
                <a:moveTo>
                  <a:pt x="4421332" y="0"/>
                </a:moveTo>
                <a:lnTo>
                  <a:pt x="69075" y="0"/>
                </a:lnTo>
                <a:lnTo>
                  <a:pt x="35131" y="267128"/>
                </a:lnTo>
                <a:cubicBezTo>
                  <a:pt x="11901" y="495874"/>
                  <a:pt x="0" y="727970"/>
                  <a:pt x="0" y="962845"/>
                </a:cubicBezTo>
                <a:cubicBezTo>
                  <a:pt x="0" y="3429034"/>
                  <a:pt x="1312002" y="5588789"/>
                  <a:pt x="3276103" y="6782205"/>
                </a:cubicBezTo>
                <a:lnTo>
                  <a:pt x="3407923" y="6858000"/>
                </a:lnTo>
                <a:lnTo>
                  <a:pt x="442133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Freeform: Shape 14">
            <a:extLst>
              <a:ext uri="{FF2B5EF4-FFF2-40B4-BE49-F238E27FC236}">
                <a16:creationId xmlns:a16="http://schemas.microsoft.com/office/drawing/2014/main" id="{4C5D6221-DA7B-4611-AA26-7D8E349FDE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232227" cy="6858000"/>
          </a:xfrm>
          <a:custGeom>
            <a:avLst/>
            <a:gdLst>
              <a:gd name="connsiteX0" fmla="*/ 0 w 4232227"/>
              <a:gd name="connsiteY0" fmla="*/ 0 h 6858000"/>
              <a:gd name="connsiteX1" fmla="*/ 4161853 w 4232227"/>
              <a:gd name="connsiteY1" fmla="*/ 0 h 6858000"/>
              <a:gd name="connsiteX2" fmla="*/ 4197953 w 4232227"/>
              <a:gd name="connsiteY2" fmla="*/ 284091 h 6858000"/>
              <a:gd name="connsiteX3" fmla="*/ 4232227 w 4232227"/>
              <a:gd name="connsiteY3" fmla="*/ 962844 h 6858000"/>
              <a:gd name="connsiteX4" fmla="*/ 758007 w 4232227"/>
              <a:gd name="connsiteY4" fmla="*/ 6800152 h 6858000"/>
              <a:gd name="connsiteX5" fmla="*/ 645060 w 4232227"/>
              <a:gd name="connsiteY5" fmla="*/ 6858000 h 6858000"/>
              <a:gd name="connsiteX6" fmla="*/ 0 w 423222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32227" h="6858000">
                <a:moveTo>
                  <a:pt x="0" y="0"/>
                </a:moveTo>
                <a:lnTo>
                  <a:pt x="4161853" y="0"/>
                </a:lnTo>
                <a:lnTo>
                  <a:pt x="4197953" y="284091"/>
                </a:lnTo>
                <a:cubicBezTo>
                  <a:pt x="4220617" y="507260"/>
                  <a:pt x="4232227" y="733696"/>
                  <a:pt x="4232227" y="962844"/>
                </a:cubicBezTo>
                <a:cubicBezTo>
                  <a:pt x="4232227" y="3483472"/>
                  <a:pt x="2827409" y="5675986"/>
                  <a:pt x="758007" y="6800152"/>
                </a:cubicBezTo>
                <a:lnTo>
                  <a:pt x="645060" y="6858000"/>
                </a:lnTo>
                <a:lnTo>
                  <a:pt x="0" y="6858000"/>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olo 1">
            <a:extLst>
              <a:ext uri="{FF2B5EF4-FFF2-40B4-BE49-F238E27FC236}">
                <a16:creationId xmlns:a16="http://schemas.microsoft.com/office/drawing/2014/main" id="{9A5FFF08-D226-8748-CE46-3C8F9FAD86A2}"/>
              </a:ext>
            </a:extLst>
          </p:cNvPr>
          <p:cNvSpPr>
            <a:spLocks noGrp="1"/>
          </p:cNvSpPr>
          <p:nvPr>
            <p:ph type="title"/>
          </p:nvPr>
        </p:nvSpPr>
        <p:spPr>
          <a:xfrm>
            <a:off x="804672" y="1412489"/>
            <a:ext cx="2871095" cy="2156621"/>
          </a:xfrm>
        </p:spPr>
        <p:txBody>
          <a:bodyPr vert="horz" lIns="91440" tIns="45720" rIns="91440" bIns="45720" rtlCol="0" anchor="t">
            <a:normAutofit/>
          </a:bodyPr>
          <a:lstStyle/>
          <a:p>
            <a:r>
              <a:rPr lang="en-US" sz="3600" kern="1200">
                <a:solidFill>
                  <a:srgbClr val="FFFFFF"/>
                </a:solidFill>
                <a:latin typeface="+mj-lt"/>
                <a:ea typeface="+mj-ea"/>
                <a:cs typeface="+mj-cs"/>
              </a:rPr>
              <a:t>Il concetto di studente nello Statuto</a:t>
            </a:r>
          </a:p>
        </p:txBody>
      </p:sp>
      <p:sp>
        <p:nvSpPr>
          <p:cNvPr id="3" name="Segnaposto contenuto 2">
            <a:extLst>
              <a:ext uri="{FF2B5EF4-FFF2-40B4-BE49-F238E27FC236}">
                <a16:creationId xmlns:a16="http://schemas.microsoft.com/office/drawing/2014/main" id="{80CF5DAF-6FBF-6DCA-AFAF-ABFC96671153}"/>
              </a:ext>
            </a:extLst>
          </p:cNvPr>
          <p:cNvSpPr>
            <a:spLocks noGrp="1"/>
          </p:cNvSpPr>
          <p:nvPr>
            <p:ph idx="1"/>
          </p:nvPr>
        </p:nvSpPr>
        <p:spPr>
          <a:xfrm>
            <a:off x="5198993" y="1412489"/>
            <a:ext cx="2926080" cy="4363844"/>
          </a:xfrm>
        </p:spPr>
        <p:txBody>
          <a:bodyPr vert="horz" lIns="91440" tIns="45720" rIns="91440" bIns="45720" rtlCol="0">
            <a:normAutofit/>
          </a:bodyPr>
          <a:lstStyle/>
          <a:p>
            <a:r>
              <a:rPr lang="en-US" sz="2000" b="0" i="0" u="none" strike="noStrike" baseline="0"/>
              <a:t>Lo studente ha diritto ad una formazione culturale e professionale qualificata che rispetti e valorizzi, anche attraverso l'orientamento, l'identità di ciascuno e sia aperta alla pluralità delle idee</a:t>
            </a:r>
            <a:r>
              <a:rPr lang="en-US" sz="2000"/>
              <a:t>.</a:t>
            </a:r>
            <a:endParaRPr lang="en-US" sz="2000" b="0" i="0" u="none" strike="noStrike" baseline="0"/>
          </a:p>
          <a:p>
            <a:r>
              <a:rPr lang="en-US" sz="2000" b="0" i="0" u="none" strike="noStrike" baseline="0"/>
              <a:t>Lo studente ha diritto alla partecipazione attiva e responsabile alla vita della scuola.</a:t>
            </a:r>
            <a:endParaRPr lang="en-US" sz="2000"/>
          </a:p>
        </p:txBody>
      </p:sp>
      <p:sp>
        <p:nvSpPr>
          <p:cNvPr id="6" name="Segnaposto contenuto 2">
            <a:extLst>
              <a:ext uri="{FF2B5EF4-FFF2-40B4-BE49-F238E27FC236}">
                <a16:creationId xmlns:a16="http://schemas.microsoft.com/office/drawing/2014/main" id="{C448DA32-62CB-A89B-5EB3-969E81CF429D}"/>
              </a:ext>
            </a:extLst>
          </p:cNvPr>
          <p:cNvSpPr txBox="1">
            <a:spLocks/>
          </p:cNvSpPr>
          <p:nvPr/>
        </p:nvSpPr>
        <p:spPr>
          <a:xfrm>
            <a:off x="8451604" y="1412489"/>
            <a:ext cx="2926080" cy="436384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000"/>
          </a:p>
          <a:p>
            <a:r>
              <a:rPr lang="en-US" sz="2000"/>
              <a:t>Non è quindi un utente passivo del servizio di istruzione o formazione, ma un attore nel mondo scolastico, che ha un ruolo di protagonista.</a:t>
            </a:r>
          </a:p>
        </p:txBody>
      </p:sp>
      <p:sp>
        <p:nvSpPr>
          <p:cNvPr id="7" name="Rettangolo 6">
            <a:extLst>
              <a:ext uri="{FF2B5EF4-FFF2-40B4-BE49-F238E27FC236}">
                <a16:creationId xmlns:a16="http://schemas.microsoft.com/office/drawing/2014/main" id="{3EC6251D-ECBE-1314-CF1D-41A683EEFB20}"/>
              </a:ext>
            </a:extLst>
          </p:cNvPr>
          <p:cNvSpPr/>
          <p:nvPr/>
        </p:nvSpPr>
        <p:spPr>
          <a:xfrm>
            <a:off x="8125073" y="5085240"/>
            <a:ext cx="3786362" cy="124136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Lo statuto prevede anche dei DOVERI. La qualità di studente implica diritti e doveri, è una situazione giuridica COMPLESSA.</a:t>
            </a:r>
          </a:p>
        </p:txBody>
      </p:sp>
      <p:sp>
        <p:nvSpPr>
          <p:cNvPr id="8" name="Rettangolo 7">
            <a:extLst>
              <a:ext uri="{FF2B5EF4-FFF2-40B4-BE49-F238E27FC236}">
                <a16:creationId xmlns:a16="http://schemas.microsoft.com/office/drawing/2014/main" id="{6DFC9544-586B-8885-3F6D-58E22521D44B}"/>
              </a:ext>
            </a:extLst>
          </p:cNvPr>
          <p:cNvSpPr/>
          <p:nvPr/>
        </p:nvSpPr>
        <p:spPr>
          <a:xfrm>
            <a:off x="8125073" y="3881409"/>
            <a:ext cx="3786362" cy="91643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Lo STUDENTE è un membro attivo e fondamentale della comunità scolastica.</a:t>
            </a:r>
          </a:p>
        </p:txBody>
      </p:sp>
    </p:spTree>
    <p:extLst>
      <p:ext uri="{BB962C8B-B14F-4D97-AF65-F5344CB8AC3E}">
        <p14:creationId xmlns:p14="http://schemas.microsoft.com/office/powerpoint/2010/main" val="204968665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4" name="Segnaposto contenuto 3">
            <a:extLst>
              <a:ext uri="{FF2B5EF4-FFF2-40B4-BE49-F238E27FC236}">
                <a16:creationId xmlns:a16="http://schemas.microsoft.com/office/drawing/2014/main" id="{5FFAE1D1-70E2-5593-1FBC-9F94EFE038F6}"/>
              </a:ext>
            </a:extLst>
          </p:cNvPr>
          <p:cNvGraphicFramePr>
            <a:graphicFrameLocks noGrp="1"/>
          </p:cNvGraphicFramePr>
          <p:nvPr>
            <p:ph idx="1"/>
            <p:extLst>
              <p:ext uri="{D42A27DB-BD31-4B8C-83A1-F6EECF244321}">
                <p14:modId xmlns:p14="http://schemas.microsoft.com/office/powerpoint/2010/main" val="2891266739"/>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asellaDiTesto 2">
            <a:extLst>
              <a:ext uri="{FF2B5EF4-FFF2-40B4-BE49-F238E27FC236}">
                <a16:creationId xmlns:a16="http://schemas.microsoft.com/office/drawing/2014/main" id="{C8465E98-9AFB-8FDE-A16C-D546DCC04352}"/>
              </a:ext>
            </a:extLst>
          </p:cNvPr>
          <p:cNvSpPr txBox="1"/>
          <p:nvPr/>
        </p:nvSpPr>
        <p:spPr>
          <a:xfrm>
            <a:off x="1355114" y="606459"/>
            <a:ext cx="10216771" cy="646331"/>
          </a:xfrm>
          <a:prstGeom prst="rect">
            <a:avLst/>
          </a:prstGeom>
          <a:noFill/>
        </p:spPr>
        <p:txBody>
          <a:bodyPr wrap="none" rtlCol="0">
            <a:spAutoFit/>
          </a:bodyPr>
          <a:lstStyle/>
          <a:p>
            <a:r>
              <a:rPr lang="it-IT" dirty="0">
                <a:solidFill>
                  <a:schemeClr val="bg1"/>
                </a:solidFill>
              </a:rPr>
              <a:t>L’istruzione non è un prodotto e la scuola non è un servizio.</a:t>
            </a:r>
          </a:p>
          <a:p>
            <a:r>
              <a:rPr lang="it-IT" dirty="0">
                <a:solidFill>
                  <a:schemeClr val="bg1"/>
                </a:solidFill>
              </a:rPr>
              <a:t>È un concetto più complesso, in cui formazione e maturazione dipendono da una condivisione comunitaria. </a:t>
            </a:r>
          </a:p>
        </p:txBody>
      </p:sp>
    </p:spTree>
    <p:extLst>
      <p:ext uri="{BB962C8B-B14F-4D97-AF65-F5344CB8AC3E}">
        <p14:creationId xmlns:p14="http://schemas.microsoft.com/office/powerpoint/2010/main" val="236690570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A9BA69D1-DDED-9DED-8BAC-34073B95C82B}"/>
              </a:ext>
            </a:extLst>
          </p:cNvPr>
          <p:cNvSpPr>
            <a:spLocks noGrp="1"/>
          </p:cNvSpPr>
          <p:nvPr>
            <p:ph type="title"/>
          </p:nvPr>
        </p:nvSpPr>
        <p:spPr>
          <a:xfrm>
            <a:off x="466722" y="586855"/>
            <a:ext cx="3201366" cy="3387497"/>
          </a:xfrm>
        </p:spPr>
        <p:txBody>
          <a:bodyPr anchor="b">
            <a:normAutofit/>
          </a:bodyPr>
          <a:lstStyle/>
          <a:p>
            <a:pPr algn="r"/>
            <a:r>
              <a:rPr lang="it-IT" sz="3700">
                <a:solidFill>
                  <a:srgbClr val="FFFFFF"/>
                </a:solidFill>
              </a:rPr>
              <a:t>Apprendimento e bisogni educativi</a:t>
            </a:r>
          </a:p>
        </p:txBody>
      </p:sp>
      <p:sp>
        <p:nvSpPr>
          <p:cNvPr id="3" name="Segnaposto contenuto 2">
            <a:extLst>
              <a:ext uri="{FF2B5EF4-FFF2-40B4-BE49-F238E27FC236}">
                <a16:creationId xmlns:a16="http://schemas.microsoft.com/office/drawing/2014/main" id="{E130CC69-8829-D89F-1502-E4D030674797}"/>
              </a:ext>
            </a:extLst>
          </p:cNvPr>
          <p:cNvSpPr>
            <a:spLocks noGrp="1"/>
          </p:cNvSpPr>
          <p:nvPr>
            <p:ph idx="1"/>
          </p:nvPr>
        </p:nvSpPr>
        <p:spPr>
          <a:xfrm>
            <a:off x="4810259" y="649480"/>
            <a:ext cx="6555347" cy="5546047"/>
          </a:xfrm>
        </p:spPr>
        <p:txBody>
          <a:bodyPr anchor="ctr">
            <a:normAutofit/>
          </a:bodyPr>
          <a:lstStyle/>
          <a:p>
            <a:r>
              <a:rPr lang="it-IT" sz="2000" b="1"/>
              <a:t>L’apprendimento è l’acquisizione di conoscenze, competenze, capacità, ma più in generale di un complessivo livello di maturità. Anche questo è un concetto più complesso.</a:t>
            </a:r>
          </a:p>
          <a:p>
            <a:r>
              <a:rPr lang="it-IT" sz="2000"/>
              <a:t>Quella di </a:t>
            </a:r>
            <a:r>
              <a:rPr lang="it-IT" sz="2000" b="1"/>
              <a:t>bisogni educativi speciali</a:t>
            </a:r>
            <a:r>
              <a:rPr lang="it-IT" sz="2000"/>
              <a:t> è una nozione complessa, che abbraccia tutte quelle situazioni in cui lo studente </a:t>
            </a:r>
            <a:r>
              <a:rPr lang="it-IT" sz="2000" b="1" u="sng"/>
              <a:t>ha caratteristiche personali che devono essere oggetto di particolare attenzione, spesso anche di interventi e azioni specifiche</a:t>
            </a:r>
            <a:r>
              <a:rPr lang="it-IT" sz="2000"/>
              <a:t>, altrimenti possono causare una difficoltà o un rallentamento nell’accesso effettivo all’istruzione, alla formazione e all’educazione e nella loro compiuta e integrale fruizione.</a:t>
            </a:r>
          </a:p>
          <a:p>
            <a:r>
              <a:rPr lang="it-IT" sz="2000"/>
              <a:t>In un primo momento l’attenzione del legislatore era riferita soltanto agli studenti con disabilità, oggi la nozione di BES comprende anche disturbi dell’apprendimento non qualificati come disabilità in senso stretto e anche le situazioni di svantaggio derivanti dal contesto ambientale e sociale.</a:t>
            </a:r>
          </a:p>
        </p:txBody>
      </p:sp>
    </p:spTree>
    <p:extLst>
      <p:ext uri="{BB962C8B-B14F-4D97-AF65-F5344CB8AC3E}">
        <p14:creationId xmlns:p14="http://schemas.microsoft.com/office/powerpoint/2010/main" val="119317909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C342224-84ED-E3B3-D703-B937503B3496}"/>
              </a:ext>
            </a:extLst>
          </p:cNvPr>
          <p:cNvSpPr>
            <a:spLocks noGrp="1"/>
          </p:cNvSpPr>
          <p:nvPr>
            <p:ph type="title"/>
          </p:nvPr>
        </p:nvSpPr>
        <p:spPr/>
        <p:txBody>
          <a:bodyPr/>
          <a:lstStyle/>
          <a:p>
            <a:r>
              <a:rPr lang="it-IT" dirty="0"/>
              <a:t>Qual è la </a:t>
            </a:r>
            <a:r>
              <a:rPr lang="it-IT" i="1" dirty="0"/>
              <a:t>ratio </a:t>
            </a:r>
            <a:r>
              <a:rPr lang="it-IT" dirty="0"/>
              <a:t>di immaginare e disciplinare i BES?</a:t>
            </a:r>
          </a:p>
        </p:txBody>
      </p:sp>
      <p:graphicFrame>
        <p:nvGraphicFramePr>
          <p:cNvPr id="4" name="Segnaposto contenuto 3">
            <a:extLst>
              <a:ext uri="{FF2B5EF4-FFF2-40B4-BE49-F238E27FC236}">
                <a16:creationId xmlns:a16="http://schemas.microsoft.com/office/drawing/2014/main" id="{06853D52-4366-C975-FDE7-E0448512C38F}"/>
              </a:ext>
            </a:extLst>
          </p:cNvPr>
          <p:cNvGraphicFramePr>
            <a:graphicFrameLocks noGrp="1"/>
          </p:cNvGraphicFramePr>
          <p:nvPr>
            <p:ph idx="1"/>
            <p:extLst>
              <p:ext uri="{D42A27DB-BD31-4B8C-83A1-F6EECF244321}">
                <p14:modId xmlns:p14="http://schemas.microsoft.com/office/powerpoint/2010/main" val="1940888604"/>
              </p:ext>
            </p:extLst>
          </p:nvPr>
        </p:nvGraphicFramePr>
        <p:xfrm>
          <a:off x="838200" y="2381249"/>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asellaDiTesto 4">
            <a:extLst>
              <a:ext uri="{FF2B5EF4-FFF2-40B4-BE49-F238E27FC236}">
                <a16:creationId xmlns:a16="http://schemas.microsoft.com/office/drawing/2014/main" id="{BBA8F1B9-84E0-6C24-D2AB-8AE91539366E}"/>
              </a:ext>
            </a:extLst>
          </p:cNvPr>
          <p:cNvSpPr txBox="1"/>
          <p:nvPr/>
        </p:nvSpPr>
        <p:spPr>
          <a:xfrm>
            <a:off x="1112363" y="1838227"/>
            <a:ext cx="1235338" cy="646331"/>
          </a:xfrm>
          <a:prstGeom prst="rect">
            <a:avLst/>
          </a:prstGeom>
          <a:noFill/>
        </p:spPr>
        <p:txBody>
          <a:bodyPr wrap="none" rtlCol="0">
            <a:spAutoFit/>
          </a:bodyPr>
          <a:lstStyle/>
          <a:p>
            <a:r>
              <a:rPr lang="it-IT" dirty="0"/>
              <a:t>Nel tempo:</a:t>
            </a:r>
          </a:p>
          <a:p>
            <a:endParaRPr lang="it-IT" dirty="0"/>
          </a:p>
        </p:txBody>
      </p:sp>
      <p:graphicFrame>
        <p:nvGraphicFramePr>
          <p:cNvPr id="6" name="Segnaposto contenuto 3">
            <a:extLst>
              <a:ext uri="{FF2B5EF4-FFF2-40B4-BE49-F238E27FC236}">
                <a16:creationId xmlns:a16="http://schemas.microsoft.com/office/drawing/2014/main" id="{1E574294-C018-F76A-1997-125A4F12BCCB}"/>
              </a:ext>
            </a:extLst>
          </p:cNvPr>
          <p:cNvGraphicFramePr>
            <a:graphicFrameLocks/>
          </p:cNvGraphicFramePr>
          <p:nvPr>
            <p:extLst>
              <p:ext uri="{D42A27DB-BD31-4B8C-83A1-F6EECF244321}">
                <p14:modId xmlns:p14="http://schemas.microsoft.com/office/powerpoint/2010/main" val="3592043770"/>
              </p:ext>
            </p:extLst>
          </p:nvPr>
        </p:nvGraphicFramePr>
        <p:xfrm>
          <a:off x="990600" y="4081805"/>
          <a:ext cx="10515600" cy="197962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98546833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1066204-6A6D-3F34-25A7-189450DE6D43}"/>
              </a:ext>
            </a:extLst>
          </p:cNvPr>
          <p:cNvSpPr>
            <a:spLocks noGrp="1"/>
          </p:cNvSpPr>
          <p:nvPr>
            <p:ph type="title"/>
          </p:nvPr>
        </p:nvSpPr>
        <p:spPr/>
        <p:txBody>
          <a:bodyPr/>
          <a:lstStyle/>
          <a:p>
            <a:r>
              <a:rPr lang="it-IT" dirty="0"/>
              <a:t>BES</a:t>
            </a:r>
          </a:p>
        </p:txBody>
      </p:sp>
      <p:graphicFrame>
        <p:nvGraphicFramePr>
          <p:cNvPr id="4" name="Segnaposto contenuto 3">
            <a:extLst>
              <a:ext uri="{FF2B5EF4-FFF2-40B4-BE49-F238E27FC236}">
                <a16:creationId xmlns:a16="http://schemas.microsoft.com/office/drawing/2014/main" id="{5C5F89E8-2AAF-7223-C922-B1F4AD736943}"/>
              </a:ext>
            </a:extLst>
          </p:cNvPr>
          <p:cNvGraphicFramePr>
            <a:graphicFrameLocks noGrp="1"/>
          </p:cNvGraphicFramePr>
          <p:nvPr>
            <p:ph idx="1"/>
            <p:extLst>
              <p:ext uri="{D42A27DB-BD31-4B8C-83A1-F6EECF244321}">
                <p14:modId xmlns:p14="http://schemas.microsoft.com/office/powerpoint/2010/main" val="2294822610"/>
              </p:ext>
            </p:extLst>
          </p:nvPr>
        </p:nvGraphicFramePr>
        <p:xfrm>
          <a:off x="509047" y="1282045"/>
          <a:ext cx="10844753" cy="48949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5043815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fill">
            <a:extLst>
              <a:ext uri="{FF2B5EF4-FFF2-40B4-BE49-F238E27FC236}">
                <a16:creationId xmlns:a16="http://schemas.microsoft.com/office/drawing/2014/main" id="{CB49665F-0298-4449-8D2D-209989CB9E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lor 2">
            <a:extLst>
              <a:ext uri="{FF2B5EF4-FFF2-40B4-BE49-F238E27FC236}">
                <a16:creationId xmlns:a16="http://schemas.microsoft.com/office/drawing/2014/main" id="{A71EEC14-174A-46FA-B046-4747504571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EEB6CB95-E653-4C6C-AE51-62FD848E8D5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889" y="-2"/>
            <a:ext cx="3468234" cy="6858000"/>
            <a:chOff x="651279" y="598259"/>
            <a:chExt cx="10889442" cy="5680742"/>
          </a:xfrm>
        </p:grpSpPr>
        <p:sp>
          <p:nvSpPr>
            <p:cNvPr id="14" name="Color">
              <a:extLst>
                <a:ext uri="{FF2B5EF4-FFF2-40B4-BE49-F238E27FC236}">
                  <a16:creationId xmlns:a16="http://schemas.microsoft.com/office/drawing/2014/main" id="{BDD3CB8E-ABA7-4F37-BB2C-64FFD19813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lor">
              <a:extLst>
                <a:ext uri="{FF2B5EF4-FFF2-40B4-BE49-F238E27FC236}">
                  <a16:creationId xmlns:a16="http://schemas.microsoft.com/office/drawing/2014/main" id="{C2CA788A-B2FD-494C-BED0-83E31F6DFF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7" name="Group 16">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8" name="Freeform: Shape 17">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olo 1">
            <a:extLst>
              <a:ext uri="{FF2B5EF4-FFF2-40B4-BE49-F238E27FC236}">
                <a16:creationId xmlns:a16="http://schemas.microsoft.com/office/drawing/2014/main" id="{69C98AAF-C11A-A286-8DF8-14292AED9C1A}"/>
              </a:ext>
            </a:extLst>
          </p:cNvPr>
          <p:cNvSpPr>
            <a:spLocks noGrp="1"/>
          </p:cNvSpPr>
          <p:nvPr>
            <p:ph type="title"/>
          </p:nvPr>
        </p:nvSpPr>
        <p:spPr>
          <a:xfrm rot="16200000">
            <a:off x="-1325880" y="1947672"/>
            <a:ext cx="5961888" cy="2788920"/>
          </a:xfrm>
        </p:spPr>
        <p:txBody>
          <a:bodyPr anchor="ctr">
            <a:normAutofit/>
          </a:bodyPr>
          <a:lstStyle/>
          <a:p>
            <a:r>
              <a:rPr lang="it-IT" sz="4800">
                <a:solidFill>
                  <a:schemeClr val="bg1"/>
                </a:solidFill>
              </a:rPr>
              <a:t>BES</a:t>
            </a:r>
          </a:p>
        </p:txBody>
      </p:sp>
      <p:graphicFrame>
        <p:nvGraphicFramePr>
          <p:cNvPr id="5" name="Segnaposto contenuto 2">
            <a:extLst>
              <a:ext uri="{FF2B5EF4-FFF2-40B4-BE49-F238E27FC236}">
                <a16:creationId xmlns:a16="http://schemas.microsoft.com/office/drawing/2014/main" id="{070E65EC-2C2F-53A0-15DB-03A594D20659}"/>
              </a:ext>
            </a:extLst>
          </p:cNvPr>
          <p:cNvGraphicFramePr>
            <a:graphicFrameLocks noGrp="1"/>
          </p:cNvGraphicFramePr>
          <p:nvPr>
            <p:ph idx="1"/>
            <p:extLst>
              <p:ext uri="{D42A27DB-BD31-4B8C-83A1-F6EECF244321}">
                <p14:modId xmlns:p14="http://schemas.microsoft.com/office/powerpoint/2010/main" val="441170551"/>
              </p:ext>
            </p:extLst>
          </p:nvPr>
        </p:nvGraphicFramePr>
        <p:xfrm>
          <a:off x="3794296" y="288758"/>
          <a:ext cx="7559504" cy="62852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7301132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Un modello molecolare">
            <a:extLst>
              <a:ext uri="{FF2B5EF4-FFF2-40B4-BE49-F238E27FC236}">
                <a16:creationId xmlns:a16="http://schemas.microsoft.com/office/drawing/2014/main" id="{A396685A-CE7B-BAC9-D6F0-8768D323D17E}"/>
              </a:ext>
            </a:extLst>
          </p:cNvPr>
          <p:cNvPicPr>
            <a:picLocks noChangeAspect="1"/>
          </p:cNvPicPr>
          <p:nvPr/>
        </p:nvPicPr>
        <p:blipFill rotWithShape="1">
          <a:blip r:embed="rId2">
            <a:duotone>
              <a:prstClr val="black"/>
              <a:schemeClr val="tx2">
                <a:tint val="45000"/>
                <a:satMod val="400000"/>
              </a:schemeClr>
            </a:duotone>
          </a:blip>
          <a:srcRect t="7221" b="8509"/>
          <a:stretch/>
        </p:blipFill>
        <p:spPr>
          <a:xfrm>
            <a:off x="20" y="10"/>
            <a:ext cx="12191980" cy="6857990"/>
          </a:xfrm>
          <a:prstGeom prst="rect">
            <a:avLst/>
          </a:prstGeom>
        </p:spPr>
      </p:pic>
      <p:sp>
        <p:nvSpPr>
          <p:cNvPr id="9" name="Rectangle 8">
            <a:extLst>
              <a:ext uri="{FF2B5EF4-FFF2-40B4-BE49-F238E27FC236}">
                <a16:creationId xmlns:a16="http://schemas.microsoft.com/office/drawing/2014/main" id="{B4147794-66B7-4CDE-BC75-BBDC48B2F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9481" y="0"/>
            <a:ext cx="7718119" cy="6858000"/>
          </a:xfrm>
          <a:prstGeom prst="rect">
            <a:avLst/>
          </a:prstGeom>
          <a:solidFill>
            <a:schemeClr val="bg1">
              <a:alpha val="8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entury Schoolbook" panose="02040604050505020304"/>
              <a:ea typeface="+mn-ea"/>
              <a:cs typeface="+mn-cs"/>
            </a:endParaRPr>
          </a:p>
        </p:txBody>
      </p:sp>
      <p:sp>
        <p:nvSpPr>
          <p:cNvPr id="2" name="Titolo 1">
            <a:extLst>
              <a:ext uri="{FF2B5EF4-FFF2-40B4-BE49-F238E27FC236}">
                <a16:creationId xmlns:a16="http://schemas.microsoft.com/office/drawing/2014/main" id="{ADF05FFE-A577-EF70-456F-2A7FB7101AE2}"/>
              </a:ext>
            </a:extLst>
          </p:cNvPr>
          <p:cNvSpPr>
            <a:spLocks noGrp="1"/>
          </p:cNvSpPr>
          <p:nvPr>
            <p:ph type="title"/>
          </p:nvPr>
        </p:nvSpPr>
        <p:spPr>
          <a:xfrm>
            <a:off x="4050889" y="365758"/>
            <a:ext cx="6784259" cy="1828800"/>
          </a:xfrm>
        </p:spPr>
        <p:txBody>
          <a:bodyPr>
            <a:normAutofit/>
          </a:bodyPr>
          <a:lstStyle/>
          <a:p>
            <a:r>
              <a:rPr lang="it-IT" sz="4800">
                <a:solidFill>
                  <a:schemeClr val="tx1">
                    <a:lumMod val="85000"/>
                    <a:lumOff val="15000"/>
                  </a:schemeClr>
                </a:solidFill>
              </a:rPr>
              <a:t>Disabilità e diversa abilità</a:t>
            </a:r>
          </a:p>
        </p:txBody>
      </p:sp>
      <p:sp>
        <p:nvSpPr>
          <p:cNvPr id="3" name="Segnaposto contenuto 2">
            <a:extLst>
              <a:ext uri="{FF2B5EF4-FFF2-40B4-BE49-F238E27FC236}">
                <a16:creationId xmlns:a16="http://schemas.microsoft.com/office/drawing/2014/main" id="{9962D787-BF42-466D-5828-EFF034AAB3B9}"/>
              </a:ext>
            </a:extLst>
          </p:cNvPr>
          <p:cNvSpPr>
            <a:spLocks noGrp="1"/>
          </p:cNvSpPr>
          <p:nvPr>
            <p:ph idx="1"/>
          </p:nvPr>
        </p:nvSpPr>
        <p:spPr>
          <a:xfrm>
            <a:off x="4050889" y="2324100"/>
            <a:ext cx="6784259" cy="3875087"/>
          </a:xfrm>
        </p:spPr>
        <p:txBody>
          <a:bodyPr>
            <a:normAutofit/>
          </a:bodyPr>
          <a:lstStyle/>
          <a:p>
            <a:pPr marL="0" indent="0">
              <a:buNone/>
            </a:pPr>
            <a:r>
              <a:rPr lang="it-IT" sz="1700" dirty="0"/>
              <a:t>La disabilità è categoria complessa, che ha subito una progressiva evoluzione e che è oggetto di costante e attento studio nelle scienze umane, pedagogiche e psicopedagogiche.</a:t>
            </a:r>
          </a:p>
          <a:p>
            <a:pPr marL="0" indent="0">
              <a:buNone/>
            </a:pPr>
            <a:endParaRPr lang="it-IT" sz="1700" dirty="0"/>
          </a:p>
          <a:p>
            <a:pPr marL="0" indent="0">
              <a:buNone/>
            </a:pPr>
            <a:r>
              <a:rPr lang="it-IT" sz="1700" dirty="0"/>
              <a:t>In prima approssimazione è: </a:t>
            </a:r>
          </a:p>
          <a:p>
            <a:pPr marL="0" indent="0">
              <a:buNone/>
            </a:pPr>
            <a:r>
              <a:rPr lang="it-IT" sz="1700" b="1" dirty="0"/>
              <a:t>la condizione </a:t>
            </a:r>
            <a:r>
              <a:rPr lang="it-IT" sz="1700" dirty="0"/>
              <a:t>di un soggetto che, in ragione di una o più </a:t>
            </a:r>
            <a:r>
              <a:rPr lang="it-IT" sz="1700" b="1" dirty="0"/>
              <a:t>caratteristiche strutturali o funzionali </a:t>
            </a:r>
            <a:r>
              <a:rPr lang="it-IT" sz="1700" dirty="0"/>
              <a:t>(tendenzialmente identificate come </a:t>
            </a:r>
            <a:r>
              <a:rPr lang="it-IT" sz="1700" b="1" dirty="0"/>
              <a:t>minorazioni o menomazioni</a:t>
            </a:r>
            <a:r>
              <a:rPr lang="it-IT" sz="1700" dirty="0"/>
              <a:t>), non ha lo stesso identico modo </a:t>
            </a:r>
            <a:r>
              <a:rPr lang="it-IT" sz="1700" b="1" dirty="0"/>
              <a:t>di interazione con l'ambiente e con il contesto (</a:t>
            </a:r>
            <a:r>
              <a:rPr lang="it-IT" sz="1700" dirty="0"/>
              <a:t>interagisce con l’ambiente in modo diverso), rispetto alla maggioranza statistica degli altri. In particolare, ha una difficoltà maggiorata o comunque uno svantaggio nell’interazione.</a:t>
            </a:r>
          </a:p>
          <a:p>
            <a:pPr marL="0" indent="0">
              <a:buNone/>
            </a:pPr>
            <a:r>
              <a:rPr lang="it-IT" sz="1700" dirty="0"/>
              <a:t>Tale difficoltà di interazione può essere sul piano fisico, psicologico, di apprendimento e di formazione e tendenzialmente rende il soggetto meno autonomo nello svolgere le attività quotidiane.</a:t>
            </a:r>
          </a:p>
        </p:txBody>
      </p:sp>
      <p:sp>
        <p:nvSpPr>
          <p:cNvPr id="11" name="Rectangle 10">
            <a:extLst>
              <a:ext uri="{FF2B5EF4-FFF2-40B4-BE49-F238E27FC236}">
                <a16:creationId xmlns:a16="http://schemas.microsoft.com/office/drawing/2014/main" id="{41202E79-1236-4DF8-9921-F47A0B079C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77600" y="0"/>
            <a:ext cx="914400" cy="6858000"/>
          </a:xfrm>
          <a:prstGeom prst="rect">
            <a:avLst/>
          </a:prstGeom>
          <a:solidFill>
            <a:schemeClr val="tx1">
              <a:lumMod val="85000"/>
              <a:lumOff val="1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57719352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13"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6" name="Group 15">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7" name="Freeform: Shape 16">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8" name="Freeform: Shape 17">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olo 1">
            <a:extLst>
              <a:ext uri="{FF2B5EF4-FFF2-40B4-BE49-F238E27FC236}">
                <a16:creationId xmlns:a16="http://schemas.microsoft.com/office/drawing/2014/main" id="{ADF05FFE-A577-EF70-456F-2A7FB7101AE2}"/>
              </a:ext>
            </a:extLst>
          </p:cNvPr>
          <p:cNvSpPr>
            <a:spLocks noGrp="1"/>
          </p:cNvSpPr>
          <p:nvPr>
            <p:ph type="title"/>
          </p:nvPr>
        </p:nvSpPr>
        <p:spPr>
          <a:xfrm rot="16200000">
            <a:off x="-1325880" y="1947672"/>
            <a:ext cx="5961888" cy="2788920"/>
          </a:xfrm>
        </p:spPr>
        <p:txBody>
          <a:bodyPr anchor="ctr">
            <a:normAutofit/>
          </a:bodyPr>
          <a:lstStyle/>
          <a:p>
            <a:r>
              <a:rPr lang="it-IT" sz="4800">
                <a:solidFill>
                  <a:schemeClr val="bg1"/>
                </a:solidFill>
              </a:rPr>
              <a:t>Disabilità e diversa abilità</a:t>
            </a:r>
          </a:p>
        </p:txBody>
      </p:sp>
      <p:sp>
        <p:nvSpPr>
          <p:cNvPr id="3" name="Segnaposto contenuto 2">
            <a:extLst>
              <a:ext uri="{FF2B5EF4-FFF2-40B4-BE49-F238E27FC236}">
                <a16:creationId xmlns:a16="http://schemas.microsoft.com/office/drawing/2014/main" id="{9962D787-BF42-466D-5828-EFF034AAB3B9}"/>
              </a:ext>
            </a:extLst>
          </p:cNvPr>
          <p:cNvSpPr>
            <a:spLocks noGrp="1"/>
          </p:cNvSpPr>
          <p:nvPr>
            <p:ph idx="1"/>
          </p:nvPr>
        </p:nvSpPr>
        <p:spPr>
          <a:xfrm>
            <a:off x="4071068" y="841247"/>
            <a:ext cx="6877878" cy="5120640"/>
          </a:xfrm>
        </p:spPr>
        <p:txBody>
          <a:bodyPr anchor="ctr">
            <a:normAutofit/>
          </a:bodyPr>
          <a:lstStyle/>
          <a:p>
            <a:pPr marL="0" indent="0">
              <a:buNone/>
            </a:pPr>
            <a:r>
              <a:rPr lang="it-IT" b="1" dirty="0">
                <a:solidFill>
                  <a:schemeClr val="tx2"/>
                </a:solidFill>
              </a:rPr>
              <a:t>Tale condizione </a:t>
            </a:r>
            <a:r>
              <a:rPr lang="it-IT" dirty="0">
                <a:solidFill>
                  <a:schemeClr val="tx2"/>
                </a:solidFill>
              </a:rPr>
              <a:t>provoca tendenzialmente una situazione di </a:t>
            </a:r>
            <a:r>
              <a:rPr lang="it-IT" b="1" dirty="0">
                <a:solidFill>
                  <a:schemeClr val="tx2"/>
                </a:solidFill>
              </a:rPr>
              <a:t>svantaggio in partenza (handicap in senso stretto)</a:t>
            </a:r>
            <a:r>
              <a:rPr lang="it-IT" dirty="0">
                <a:solidFill>
                  <a:schemeClr val="tx2"/>
                </a:solidFill>
              </a:rPr>
              <a:t> che, se «compresa», elaborata ed elaborata dalla società, </a:t>
            </a:r>
            <a:r>
              <a:rPr lang="it-IT" b="1" dirty="0">
                <a:solidFill>
                  <a:schemeClr val="tx2"/>
                </a:solidFill>
              </a:rPr>
              <a:t>può essere oggetto di specifiche azioni e misure </a:t>
            </a:r>
            <a:r>
              <a:rPr lang="it-IT" dirty="0">
                <a:solidFill>
                  <a:schemeClr val="tx2"/>
                </a:solidFill>
              </a:rPr>
              <a:t>e </a:t>
            </a:r>
            <a:r>
              <a:rPr lang="it-IT" b="1" dirty="0">
                <a:solidFill>
                  <a:schemeClr val="tx2"/>
                </a:solidFill>
              </a:rPr>
              <a:t>non si traduce però in un ostacolo effettivo alla piena partecipazione del soggetto alla comunità.</a:t>
            </a:r>
          </a:p>
          <a:p>
            <a:pPr marL="0" indent="0">
              <a:buNone/>
            </a:pPr>
            <a:r>
              <a:rPr lang="it-IT" dirty="0">
                <a:solidFill>
                  <a:schemeClr val="tx2"/>
                </a:solidFill>
              </a:rPr>
              <a:t>Diversamente, </a:t>
            </a:r>
            <a:r>
              <a:rPr lang="it-IT" b="1" dirty="0">
                <a:solidFill>
                  <a:schemeClr val="tx2"/>
                </a:solidFill>
              </a:rPr>
              <a:t>può tradursi in un fattore di emarginazione ed esclusione</a:t>
            </a:r>
            <a:r>
              <a:rPr lang="it-IT" dirty="0">
                <a:solidFill>
                  <a:schemeClr val="tx2"/>
                </a:solidFill>
              </a:rPr>
              <a:t>.</a:t>
            </a:r>
          </a:p>
        </p:txBody>
      </p:sp>
    </p:spTree>
    <p:extLst>
      <p:ext uri="{BB962C8B-B14F-4D97-AF65-F5344CB8AC3E}">
        <p14:creationId xmlns:p14="http://schemas.microsoft.com/office/powerpoint/2010/main" val="231561749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a:extLst>
              <a:ext uri="{FF2B5EF4-FFF2-40B4-BE49-F238E27FC236}">
                <a16:creationId xmlns:a16="http://schemas.microsoft.com/office/drawing/2014/main" id="{6ECE2471-3D1A-C048-1107-5364874B54A8}"/>
              </a:ext>
            </a:extLst>
          </p:cNvPr>
          <p:cNvSpPr/>
          <p:nvPr/>
        </p:nvSpPr>
        <p:spPr>
          <a:xfrm>
            <a:off x="699247" y="188260"/>
            <a:ext cx="10802471" cy="730629"/>
          </a:xfrm>
          <a:prstGeom prst="rect">
            <a:avLst/>
          </a:prstGeom>
          <a:solidFill>
            <a:schemeClr val="bg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Particolari condizioni strutturali e funzionali</a:t>
            </a:r>
          </a:p>
          <a:p>
            <a:pPr algn="ctr"/>
            <a:r>
              <a:rPr lang="it-IT" dirty="0"/>
              <a:t>Fisiche, psicologiche, di apprendimento (di norma MINORAZIONI/MENOMAZIONI)</a:t>
            </a:r>
          </a:p>
        </p:txBody>
      </p:sp>
      <p:sp>
        <p:nvSpPr>
          <p:cNvPr id="5" name="Freccia in giù 4">
            <a:extLst>
              <a:ext uri="{FF2B5EF4-FFF2-40B4-BE49-F238E27FC236}">
                <a16:creationId xmlns:a16="http://schemas.microsoft.com/office/drawing/2014/main" id="{FC3AFF7D-3B71-A46E-BA94-BBEB5076572B}"/>
              </a:ext>
            </a:extLst>
          </p:cNvPr>
          <p:cNvSpPr/>
          <p:nvPr/>
        </p:nvSpPr>
        <p:spPr>
          <a:xfrm>
            <a:off x="6140823" y="1004046"/>
            <a:ext cx="224117" cy="53788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6" name="Rettangolo 5">
            <a:extLst>
              <a:ext uri="{FF2B5EF4-FFF2-40B4-BE49-F238E27FC236}">
                <a16:creationId xmlns:a16="http://schemas.microsoft.com/office/drawing/2014/main" id="{01D5BCCE-B00C-BD1A-D8E2-F35054007C68}"/>
              </a:ext>
            </a:extLst>
          </p:cNvPr>
          <p:cNvSpPr/>
          <p:nvPr/>
        </p:nvSpPr>
        <p:spPr>
          <a:xfrm>
            <a:off x="806822" y="1593483"/>
            <a:ext cx="10802471" cy="609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Non possibile interazione nello stesso identico modo della maggioranza </a:t>
            </a:r>
          </a:p>
          <a:p>
            <a:pPr algn="ctr"/>
            <a:r>
              <a:rPr lang="it-IT" dirty="0"/>
              <a:t>(SITUAZIONE DI SVANTAGGIO IN PARTENZA)</a:t>
            </a:r>
          </a:p>
        </p:txBody>
      </p:sp>
      <p:sp>
        <p:nvSpPr>
          <p:cNvPr id="7" name="Rettangolo 6">
            <a:extLst>
              <a:ext uri="{FF2B5EF4-FFF2-40B4-BE49-F238E27FC236}">
                <a16:creationId xmlns:a16="http://schemas.microsoft.com/office/drawing/2014/main" id="{2784466A-4570-B19D-D2FA-C7F844A88133}"/>
              </a:ext>
            </a:extLst>
          </p:cNvPr>
          <p:cNvSpPr/>
          <p:nvPr/>
        </p:nvSpPr>
        <p:spPr>
          <a:xfrm>
            <a:off x="806822" y="3009903"/>
            <a:ext cx="4572002" cy="730629"/>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Se la società capisce, aiuta, elabora, attiva apposite azioni e misure</a:t>
            </a:r>
          </a:p>
        </p:txBody>
      </p:sp>
      <p:sp>
        <p:nvSpPr>
          <p:cNvPr id="8" name="Freccia in giù 7">
            <a:extLst>
              <a:ext uri="{FF2B5EF4-FFF2-40B4-BE49-F238E27FC236}">
                <a16:creationId xmlns:a16="http://schemas.microsoft.com/office/drawing/2014/main" id="{E03F5570-CC8C-1CF7-7C07-81713FF51B39}"/>
              </a:ext>
            </a:extLst>
          </p:cNvPr>
          <p:cNvSpPr/>
          <p:nvPr/>
        </p:nvSpPr>
        <p:spPr>
          <a:xfrm>
            <a:off x="3003176" y="2339794"/>
            <a:ext cx="224117" cy="537883"/>
          </a:xfrm>
          <a:prstGeom prst="downArrow">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9" name="Rettangolo 8">
            <a:extLst>
              <a:ext uri="{FF2B5EF4-FFF2-40B4-BE49-F238E27FC236}">
                <a16:creationId xmlns:a16="http://schemas.microsoft.com/office/drawing/2014/main" id="{5FC1B180-C76A-BC9F-C2EB-1F9A1B87E796}"/>
              </a:ext>
            </a:extLst>
          </p:cNvPr>
          <p:cNvSpPr/>
          <p:nvPr/>
        </p:nvSpPr>
        <p:spPr>
          <a:xfrm>
            <a:off x="806822" y="4556311"/>
            <a:ext cx="4572002" cy="1207995"/>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Non si traduce in un ostacolo insormontabile, resta una DIVERSA ABILITA’, un diverso modo di vivere, ma comunque nella PIENEZZA possibile</a:t>
            </a:r>
          </a:p>
        </p:txBody>
      </p:sp>
      <p:sp>
        <p:nvSpPr>
          <p:cNvPr id="10" name="Freccia in giù 9">
            <a:extLst>
              <a:ext uri="{FF2B5EF4-FFF2-40B4-BE49-F238E27FC236}">
                <a16:creationId xmlns:a16="http://schemas.microsoft.com/office/drawing/2014/main" id="{B90ABB8C-0C69-2744-CF5F-8747B6A5E61A}"/>
              </a:ext>
            </a:extLst>
          </p:cNvPr>
          <p:cNvSpPr/>
          <p:nvPr/>
        </p:nvSpPr>
        <p:spPr>
          <a:xfrm>
            <a:off x="3003176" y="3872758"/>
            <a:ext cx="224117" cy="537883"/>
          </a:xfrm>
          <a:prstGeom prst="downArrow">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1" name="Rettangolo 10">
            <a:extLst>
              <a:ext uri="{FF2B5EF4-FFF2-40B4-BE49-F238E27FC236}">
                <a16:creationId xmlns:a16="http://schemas.microsoft.com/office/drawing/2014/main" id="{B9466B56-DC86-3BBD-F9F9-71D658040EB7}"/>
              </a:ext>
            </a:extLst>
          </p:cNvPr>
          <p:cNvSpPr/>
          <p:nvPr/>
        </p:nvSpPr>
        <p:spPr>
          <a:xfrm>
            <a:off x="6813176" y="3050253"/>
            <a:ext cx="4572002" cy="730629"/>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600" dirty="0"/>
              <a:t>Se la società non capisce, generando emarginazione (pretendendo come gli altri o isolando)</a:t>
            </a:r>
          </a:p>
        </p:txBody>
      </p:sp>
      <p:sp>
        <p:nvSpPr>
          <p:cNvPr id="12" name="Freccia in giù 11">
            <a:extLst>
              <a:ext uri="{FF2B5EF4-FFF2-40B4-BE49-F238E27FC236}">
                <a16:creationId xmlns:a16="http://schemas.microsoft.com/office/drawing/2014/main" id="{C3784B2F-3BED-F253-1D61-E977541C9A07}"/>
              </a:ext>
            </a:extLst>
          </p:cNvPr>
          <p:cNvSpPr/>
          <p:nvPr/>
        </p:nvSpPr>
        <p:spPr>
          <a:xfrm>
            <a:off x="9009530" y="2380144"/>
            <a:ext cx="224117" cy="537883"/>
          </a:xfrm>
          <a:prstGeom prst="down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3" name="Rettangolo 12">
            <a:extLst>
              <a:ext uri="{FF2B5EF4-FFF2-40B4-BE49-F238E27FC236}">
                <a16:creationId xmlns:a16="http://schemas.microsoft.com/office/drawing/2014/main" id="{3F672FF5-73D1-0E73-4C6E-1FA49FE3D4F3}"/>
              </a:ext>
            </a:extLst>
          </p:cNvPr>
          <p:cNvSpPr/>
          <p:nvPr/>
        </p:nvSpPr>
        <p:spPr>
          <a:xfrm>
            <a:off x="6813176" y="4596661"/>
            <a:ext cx="4572002" cy="1317821"/>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Può generare problematiche secondarie, produrre isolamento ed emarginazione, compromettere la pienezza della vita dell’individuo (HANDICAP)</a:t>
            </a:r>
          </a:p>
        </p:txBody>
      </p:sp>
      <p:sp>
        <p:nvSpPr>
          <p:cNvPr id="14" name="Freccia in giù 13">
            <a:extLst>
              <a:ext uri="{FF2B5EF4-FFF2-40B4-BE49-F238E27FC236}">
                <a16:creationId xmlns:a16="http://schemas.microsoft.com/office/drawing/2014/main" id="{81027194-3D96-8D70-890F-6C1B761E7A9D}"/>
              </a:ext>
            </a:extLst>
          </p:cNvPr>
          <p:cNvSpPr/>
          <p:nvPr/>
        </p:nvSpPr>
        <p:spPr>
          <a:xfrm>
            <a:off x="9009530" y="3913108"/>
            <a:ext cx="224117" cy="537883"/>
          </a:xfrm>
          <a:prstGeom prst="down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73542817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265E1EFA-2F81-FB16-A172-FB3F266F8E98}"/>
              </a:ext>
            </a:extLst>
          </p:cNvPr>
          <p:cNvSpPr>
            <a:spLocks noGrp="1"/>
          </p:cNvSpPr>
          <p:nvPr>
            <p:ph idx="1"/>
          </p:nvPr>
        </p:nvSpPr>
        <p:spPr>
          <a:xfrm>
            <a:off x="555811" y="688504"/>
            <a:ext cx="10515600" cy="4351338"/>
          </a:xfrm>
        </p:spPr>
        <p:txBody>
          <a:bodyPr>
            <a:normAutofit/>
          </a:bodyPr>
          <a:lstStyle/>
          <a:p>
            <a:r>
              <a:rPr lang="it-IT" sz="2000" b="1" i="0" u="none" strike="noStrike" baseline="0" dirty="0">
                <a:latin typeface="Palatino-Roman"/>
              </a:rPr>
              <a:t>“Norme standard sulle pari opportunità delle persone con disabilità”, </a:t>
            </a:r>
            <a:r>
              <a:rPr lang="it-IT" sz="2000" b="1" i="1" u="none" strike="noStrike" baseline="0" dirty="0">
                <a:latin typeface="Palatino-Roman"/>
              </a:rPr>
              <a:t> </a:t>
            </a:r>
            <a:r>
              <a:rPr lang="en-US" sz="2000" b="1" i="1" u="none" strike="noStrike" baseline="0" dirty="0">
                <a:latin typeface="Palatino-Roman"/>
              </a:rPr>
              <a:t>Standard Rules on the Equalization of Opportunities</a:t>
            </a:r>
            <a:br>
              <a:rPr lang="en-US" sz="2000" b="1" i="1" u="none" strike="noStrike" baseline="0" dirty="0">
                <a:latin typeface="Palatino-Roman"/>
              </a:rPr>
            </a:br>
            <a:r>
              <a:rPr lang="en-US" sz="2000" b="1" i="1" u="none" strike="noStrike" baseline="0" dirty="0">
                <a:latin typeface="Palatino-Roman"/>
              </a:rPr>
              <a:t>for Persons with Disabilities</a:t>
            </a:r>
            <a:r>
              <a:rPr lang="en-US" sz="2000" b="1" dirty="0">
                <a:latin typeface="Palatino-Roman"/>
              </a:rPr>
              <a:t> </a:t>
            </a:r>
            <a:r>
              <a:rPr lang="it-IT" sz="2000" b="1" i="0" u="none" strike="noStrike" baseline="0" dirty="0">
                <a:latin typeface="Palatino-Roman"/>
              </a:rPr>
              <a:t>approvate a New York il 20 dicembre 1993</a:t>
            </a:r>
            <a:endParaRPr lang="it-IT" sz="2000" dirty="0"/>
          </a:p>
        </p:txBody>
      </p:sp>
      <p:graphicFrame>
        <p:nvGraphicFramePr>
          <p:cNvPr id="4" name="Diagramma 3">
            <a:extLst>
              <a:ext uri="{FF2B5EF4-FFF2-40B4-BE49-F238E27FC236}">
                <a16:creationId xmlns:a16="http://schemas.microsoft.com/office/drawing/2014/main" id="{C3433582-807A-17FB-80FF-8DF85E20CADC}"/>
              </a:ext>
            </a:extLst>
          </p:cNvPr>
          <p:cNvGraphicFramePr/>
          <p:nvPr/>
        </p:nvGraphicFramePr>
        <p:xfrm>
          <a:off x="1039906" y="2106705"/>
          <a:ext cx="10313894" cy="23666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asellaDiTesto 4">
            <a:extLst>
              <a:ext uri="{FF2B5EF4-FFF2-40B4-BE49-F238E27FC236}">
                <a16:creationId xmlns:a16="http://schemas.microsoft.com/office/drawing/2014/main" id="{0855E99B-F06A-094C-A19C-85C928BA69B6}"/>
              </a:ext>
            </a:extLst>
          </p:cNvPr>
          <p:cNvSpPr txBox="1"/>
          <p:nvPr/>
        </p:nvSpPr>
        <p:spPr>
          <a:xfrm>
            <a:off x="2133600" y="4571949"/>
            <a:ext cx="2813014" cy="369332"/>
          </a:xfrm>
          <a:prstGeom prst="rect">
            <a:avLst/>
          </a:prstGeom>
          <a:noFill/>
        </p:spPr>
        <p:txBody>
          <a:bodyPr wrap="none" rtlCol="0">
            <a:spAutoFit/>
          </a:bodyPr>
          <a:lstStyle/>
          <a:p>
            <a:r>
              <a:rPr lang="it-IT" dirty="0"/>
              <a:t>È la caratteristica personale.</a:t>
            </a:r>
          </a:p>
        </p:txBody>
      </p:sp>
      <p:sp>
        <p:nvSpPr>
          <p:cNvPr id="6" name="CasellaDiTesto 5">
            <a:extLst>
              <a:ext uri="{FF2B5EF4-FFF2-40B4-BE49-F238E27FC236}">
                <a16:creationId xmlns:a16="http://schemas.microsoft.com/office/drawing/2014/main" id="{6B8FADB6-CB9D-4047-D00D-A7312ED1C735}"/>
              </a:ext>
            </a:extLst>
          </p:cNvPr>
          <p:cNvSpPr txBox="1"/>
          <p:nvPr/>
        </p:nvSpPr>
        <p:spPr>
          <a:xfrm>
            <a:off x="6807080" y="4571898"/>
            <a:ext cx="4546720" cy="1754326"/>
          </a:xfrm>
          <a:prstGeom prst="rect">
            <a:avLst/>
          </a:prstGeom>
          <a:noFill/>
        </p:spPr>
        <p:txBody>
          <a:bodyPr wrap="square" rtlCol="0">
            <a:spAutoFit/>
          </a:bodyPr>
          <a:lstStyle/>
          <a:p>
            <a:r>
              <a:rPr lang="it-IT" dirty="0"/>
              <a:t>È la conseguenza, negativa, determinata dalla disabilità sulle opportunità e lo sviluppo del soggetto: la perdita di opportunità e la «differenza». </a:t>
            </a:r>
          </a:p>
          <a:p>
            <a:r>
              <a:rPr lang="it-IT" b="1" dirty="0"/>
              <a:t>Questa conseguenza è aumentata dal pregiudizio e dalla cattiva ricezione sociale.</a:t>
            </a:r>
          </a:p>
        </p:txBody>
      </p:sp>
      <p:sp>
        <p:nvSpPr>
          <p:cNvPr id="7" name="Freccia circolare in su 6">
            <a:extLst>
              <a:ext uri="{FF2B5EF4-FFF2-40B4-BE49-F238E27FC236}">
                <a16:creationId xmlns:a16="http://schemas.microsoft.com/office/drawing/2014/main" id="{D85B1D91-C767-DAD4-DE45-7B01175E7A98}"/>
              </a:ext>
            </a:extLst>
          </p:cNvPr>
          <p:cNvSpPr/>
          <p:nvPr/>
        </p:nvSpPr>
        <p:spPr>
          <a:xfrm>
            <a:off x="5437901" y="4393537"/>
            <a:ext cx="1517904" cy="830946"/>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solidFill>
                <a:schemeClr val="tx1"/>
              </a:solidFill>
            </a:endParaRPr>
          </a:p>
        </p:txBody>
      </p:sp>
      <p:sp>
        <p:nvSpPr>
          <p:cNvPr id="8" name="Rettangolo 7">
            <a:extLst>
              <a:ext uri="{FF2B5EF4-FFF2-40B4-BE49-F238E27FC236}">
                <a16:creationId xmlns:a16="http://schemas.microsoft.com/office/drawing/2014/main" id="{7FCE5AF2-BB0D-5D8D-C279-147FBA6A9ABD}"/>
              </a:ext>
            </a:extLst>
          </p:cNvPr>
          <p:cNvSpPr/>
          <p:nvPr/>
        </p:nvSpPr>
        <p:spPr>
          <a:xfrm>
            <a:off x="1222248" y="5689262"/>
            <a:ext cx="5148072" cy="9503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L’impegno della società deve essere eliminare o minimizzare ogni conseguenza negativa.</a:t>
            </a:r>
          </a:p>
          <a:p>
            <a:pPr algn="ctr"/>
            <a:r>
              <a:rPr lang="it-IT" dirty="0"/>
              <a:t>Garantendo a tutti uguali opportunità e sviluppo.</a:t>
            </a:r>
          </a:p>
        </p:txBody>
      </p:sp>
    </p:spTree>
    <p:extLst>
      <p:ext uri="{BB962C8B-B14F-4D97-AF65-F5344CB8AC3E}">
        <p14:creationId xmlns:p14="http://schemas.microsoft.com/office/powerpoint/2010/main" val="149160941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097DC0BD-7C1B-0E38-3D37-30DD24C33518}"/>
              </a:ext>
            </a:extLst>
          </p:cNvPr>
          <p:cNvSpPr>
            <a:spLocks noGrp="1"/>
          </p:cNvSpPr>
          <p:nvPr>
            <p:ph idx="1"/>
          </p:nvPr>
        </p:nvSpPr>
        <p:spPr>
          <a:xfrm>
            <a:off x="909918" y="310589"/>
            <a:ext cx="10154322" cy="5998771"/>
          </a:xfrm>
        </p:spPr>
        <p:txBody>
          <a:bodyPr>
            <a:normAutofit lnSpcReduction="10000"/>
          </a:bodyPr>
          <a:lstStyle/>
          <a:p>
            <a:r>
              <a:rPr lang="it-IT" dirty="0"/>
              <a:t>Dalle definizioni internazionali, complessità sul termine «disabilità».</a:t>
            </a:r>
          </a:p>
          <a:p>
            <a:r>
              <a:rPr lang="it-IT" dirty="0"/>
              <a:t>Secondo le convenzioni, la «</a:t>
            </a:r>
            <a:r>
              <a:rPr lang="it-IT" b="1" dirty="0"/>
              <a:t>disabilità</a:t>
            </a:r>
            <a:r>
              <a:rPr lang="it-IT" dirty="0"/>
              <a:t>» è la </a:t>
            </a:r>
            <a:r>
              <a:rPr lang="it-IT" b="1" dirty="0"/>
              <a:t>condizione individuale</a:t>
            </a:r>
            <a:r>
              <a:rPr lang="it-IT" dirty="0"/>
              <a:t>, mentre l’ «</a:t>
            </a:r>
            <a:r>
              <a:rPr lang="it-IT" b="1" dirty="0"/>
              <a:t>handicap</a:t>
            </a:r>
            <a:r>
              <a:rPr lang="it-IT" dirty="0"/>
              <a:t>» è la </a:t>
            </a:r>
            <a:r>
              <a:rPr lang="it-IT" b="1" i="1" dirty="0" err="1"/>
              <a:t>diminutio</a:t>
            </a:r>
            <a:r>
              <a:rPr lang="it-IT" b="1" dirty="0"/>
              <a:t> nelle opportunità</a:t>
            </a:r>
            <a:r>
              <a:rPr lang="it-IT" dirty="0"/>
              <a:t> e nella </a:t>
            </a:r>
            <a:r>
              <a:rPr lang="it-IT" b="1" dirty="0"/>
              <a:t>pienezza della vita e nello sviluppo che ne deriva</a:t>
            </a:r>
            <a:r>
              <a:rPr lang="it-IT" dirty="0"/>
              <a:t>. Su questo incide anche la comunità. La Comunità può minimizzarla, garantendo il massimo sviluppo possibile.</a:t>
            </a:r>
          </a:p>
          <a:p>
            <a:r>
              <a:rPr lang="it-IT" dirty="0"/>
              <a:t>Con l’evoluzione delle definizioni ora si parla di </a:t>
            </a:r>
            <a:r>
              <a:rPr lang="it-IT" b="1" dirty="0">
                <a:solidFill>
                  <a:schemeClr val="accent1">
                    <a:lumMod val="75000"/>
                  </a:schemeClr>
                </a:solidFill>
              </a:rPr>
              <a:t>«diversa abilità» </a:t>
            </a:r>
            <a:r>
              <a:rPr lang="it-IT" dirty="0"/>
              <a:t>che se </a:t>
            </a:r>
            <a:r>
              <a:rPr lang="it-IT" b="1" dirty="0">
                <a:solidFill>
                  <a:schemeClr val="accent1">
                    <a:lumMod val="75000"/>
                  </a:schemeClr>
                </a:solidFill>
              </a:rPr>
              <a:t>adeguatamente compresa e valorizzata dalla società (che deve adattarsi)</a:t>
            </a:r>
            <a:r>
              <a:rPr lang="it-IT" dirty="0"/>
              <a:t>, con le giuste strategie, </a:t>
            </a:r>
            <a:r>
              <a:rPr lang="it-IT" b="1" dirty="0">
                <a:solidFill>
                  <a:schemeClr val="accent6">
                    <a:lumMod val="75000"/>
                  </a:schemeClr>
                </a:solidFill>
              </a:rPr>
              <a:t>non comporta </a:t>
            </a:r>
            <a:r>
              <a:rPr lang="it-IT" b="1" i="1" dirty="0" err="1">
                <a:solidFill>
                  <a:schemeClr val="accent6">
                    <a:lumMod val="75000"/>
                  </a:schemeClr>
                </a:solidFill>
              </a:rPr>
              <a:t>deminutio</a:t>
            </a:r>
            <a:r>
              <a:rPr lang="it-IT" b="1" i="1" dirty="0">
                <a:solidFill>
                  <a:schemeClr val="accent6">
                    <a:lumMod val="75000"/>
                  </a:schemeClr>
                </a:solidFill>
              </a:rPr>
              <a:t> </a:t>
            </a:r>
            <a:r>
              <a:rPr lang="it-IT" b="1" dirty="0">
                <a:solidFill>
                  <a:schemeClr val="accent6">
                    <a:lumMod val="75000"/>
                  </a:schemeClr>
                </a:solidFill>
              </a:rPr>
              <a:t>delle occasioni, ma anzi rappresenta UN VALORE, una ricchezza: uguali nella diversità</a:t>
            </a:r>
            <a:r>
              <a:rPr lang="it-IT" dirty="0"/>
              <a:t>. </a:t>
            </a:r>
          </a:p>
          <a:p>
            <a:r>
              <a:rPr lang="it-IT" dirty="0"/>
              <a:t>La diversa abilità, dove </a:t>
            </a:r>
            <a:r>
              <a:rPr lang="it-IT" b="1" dirty="0">
                <a:solidFill>
                  <a:srgbClr val="FF0000"/>
                </a:solidFill>
              </a:rPr>
              <a:t>non compresa e non adeguatamente valorizzata, è interpretata come «disabilità» e genera un «handicap».</a:t>
            </a:r>
          </a:p>
        </p:txBody>
      </p:sp>
    </p:spTree>
    <p:extLst>
      <p:ext uri="{BB962C8B-B14F-4D97-AF65-F5344CB8AC3E}">
        <p14:creationId xmlns:p14="http://schemas.microsoft.com/office/powerpoint/2010/main" val="361582389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ma 5">
            <a:extLst>
              <a:ext uri="{FF2B5EF4-FFF2-40B4-BE49-F238E27FC236}">
                <a16:creationId xmlns:a16="http://schemas.microsoft.com/office/drawing/2014/main" id="{12EC6E72-634A-B044-2463-66D32AD2E152}"/>
              </a:ext>
            </a:extLst>
          </p:cNvPr>
          <p:cNvGraphicFramePr/>
          <p:nvPr>
            <p:extLst>
              <p:ext uri="{D42A27DB-BD31-4B8C-83A1-F6EECF244321}">
                <p14:modId xmlns:p14="http://schemas.microsoft.com/office/powerpoint/2010/main" val="3436394530"/>
              </p:ext>
            </p:extLst>
          </p:nvPr>
        </p:nvGraphicFramePr>
        <p:xfrm>
          <a:off x="1056341" y="2019210"/>
          <a:ext cx="10079318" cy="2438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Rettangolo 6">
            <a:extLst>
              <a:ext uri="{FF2B5EF4-FFF2-40B4-BE49-F238E27FC236}">
                <a16:creationId xmlns:a16="http://schemas.microsoft.com/office/drawing/2014/main" id="{B80AC566-AAFB-B6C5-E53A-35671C1FF95D}"/>
              </a:ext>
            </a:extLst>
          </p:cNvPr>
          <p:cNvSpPr/>
          <p:nvPr/>
        </p:nvSpPr>
        <p:spPr>
          <a:xfrm>
            <a:off x="2843306" y="2171610"/>
            <a:ext cx="2232212" cy="2151530"/>
          </a:xfrm>
          <a:prstGeom prst="rect">
            <a:avLst/>
          </a:prstGeom>
          <a:noFill/>
          <a:ln w="38100">
            <a:solidFill>
              <a:schemeClr val="accent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8" name="CasellaDiTesto 7">
            <a:extLst>
              <a:ext uri="{FF2B5EF4-FFF2-40B4-BE49-F238E27FC236}">
                <a16:creationId xmlns:a16="http://schemas.microsoft.com/office/drawing/2014/main" id="{AAD7D829-4CAF-D102-AF1D-39D8C5BF411A}"/>
              </a:ext>
            </a:extLst>
          </p:cNvPr>
          <p:cNvSpPr txBox="1"/>
          <p:nvPr/>
        </p:nvSpPr>
        <p:spPr>
          <a:xfrm>
            <a:off x="2610223" y="4385892"/>
            <a:ext cx="3092770" cy="369332"/>
          </a:xfrm>
          <a:prstGeom prst="rect">
            <a:avLst/>
          </a:prstGeom>
          <a:noFill/>
        </p:spPr>
        <p:txBody>
          <a:bodyPr wrap="none" rtlCol="0">
            <a:spAutoFit/>
          </a:bodyPr>
          <a:lstStyle/>
          <a:p>
            <a:r>
              <a:rPr lang="it-IT" dirty="0">
                <a:solidFill>
                  <a:schemeClr val="accent2">
                    <a:lumMod val="75000"/>
                  </a:schemeClr>
                </a:solidFill>
              </a:rPr>
              <a:t>È decisivo il ruolo della società.</a:t>
            </a:r>
          </a:p>
        </p:txBody>
      </p:sp>
      <p:sp>
        <p:nvSpPr>
          <p:cNvPr id="9" name="Freccia a destra 8">
            <a:extLst>
              <a:ext uri="{FF2B5EF4-FFF2-40B4-BE49-F238E27FC236}">
                <a16:creationId xmlns:a16="http://schemas.microsoft.com/office/drawing/2014/main" id="{DC80E02D-0ACF-612F-927B-BD452006E2BC}"/>
              </a:ext>
            </a:extLst>
          </p:cNvPr>
          <p:cNvSpPr/>
          <p:nvPr/>
        </p:nvSpPr>
        <p:spPr>
          <a:xfrm>
            <a:off x="5702993" y="4519455"/>
            <a:ext cx="484204" cy="102205"/>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0" name="CasellaDiTesto 9">
            <a:extLst>
              <a:ext uri="{FF2B5EF4-FFF2-40B4-BE49-F238E27FC236}">
                <a16:creationId xmlns:a16="http://schemas.microsoft.com/office/drawing/2014/main" id="{8C58875D-BCF7-D509-7C59-4EB833890606}"/>
              </a:ext>
            </a:extLst>
          </p:cNvPr>
          <p:cNvSpPr txBox="1"/>
          <p:nvPr/>
        </p:nvSpPr>
        <p:spPr>
          <a:xfrm>
            <a:off x="6267879" y="4398939"/>
            <a:ext cx="5621219" cy="369332"/>
          </a:xfrm>
          <a:prstGeom prst="rect">
            <a:avLst/>
          </a:prstGeom>
          <a:noFill/>
        </p:spPr>
        <p:txBody>
          <a:bodyPr wrap="none" rtlCol="0">
            <a:spAutoFit/>
          </a:bodyPr>
          <a:lstStyle/>
          <a:p>
            <a:r>
              <a:rPr lang="it-IT" dirty="0">
                <a:solidFill>
                  <a:schemeClr val="accent2">
                    <a:lumMod val="75000"/>
                  </a:schemeClr>
                </a:solidFill>
              </a:rPr>
              <a:t>Il contesto si deve plasmare per offrire le migliori risposte.</a:t>
            </a:r>
          </a:p>
        </p:txBody>
      </p:sp>
    </p:spTree>
    <p:extLst>
      <p:ext uri="{BB962C8B-B14F-4D97-AF65-F5344CB8AC3E}">
        <p14:creationId xmlns:p14="http://schemas.microsoft.com/office/powerpoint/2010/main" val="76741144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F1D7501C-1BF6-9DAB-9CAC-B489E7DE6074}"/>
              </a:ext>
            </a:extLst>
          </p:cNvPr>
          <p:cNvSpPr>
            <a:spLocks noGrp="1"/>
          </p:cNvSpPr>
          <p:nvPr>
            <p:ph type="title"/>
          </p:nvPr>
        </p:nvSpPr>
        <p:spPr>
          <a:xfrm>
            <a:off x="686834" y="1153572"/>
            <a:ext cx="3200400" cy="4461163"/>
          </a:xfrm>
        </p:spPr>
        <p:txBody>
          <a:bodyPr>
            <a:normAutofit/>
          </a:bodyPr>
          <a:lstStyle/>
          <a:p>
            <a:r>
              <a:rPr lang="it-IT" sz="4100">
                <a:solidFill>
                  <a:srgbClr val="FFFFFF"/>
                </a:solidFill>
              </a:rPr>
              <a:t>Dalla convenzione internazionale di New York del 13 dicembre 2005 </a:t>
            </a:r>
          </a:p>
        </p:txBody>
      </p:sp>
      <p:sp>
        <p:nvSpPr>
          <p:cNvPr id="27"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Segnaposto contenuto 2">
            <a:extLst>
              <a:ext uri="{FF2B5EF4-FFF2-40B4-BE49-F238E27FC236}">
                <a16:creationId xmlns:a16="http://schemas.microsoft.com/office/drawing/2014/main" id="{90EA293C-4B70-8F50-CC0B-1C09A1FB3129}"/>
              </a:ext>
            </a:extLst>
          </p:cNvPr>
          <p:cNvSpPr>
            <a:spLocks noGrp="1"/>
          </p:cNvSpPr>
          <p:nvPr>
            <p:ph idx="1"/>
          </p:nvPr>
        </p:nvSpPr>
        <p:spPr>
          <a:xfrm>
            <a:off x="4447308" y="591344"/>
            <a:ext cx="6906491" cy="2618387"/>
          </a:xfrm>
        </p:spPr>
        <p:txBody>
          <a:bodyPr anchor="ctr">
            <a:normAutofit/>
          </a:bodyPr>
          <a:lstStyle/>
          <a:p>
            <a:pPr marL="0" indent="0">
              <a:buNone/>
            </a:pPr>
            <a:r>
              <a:rPr lang="it-IT" dirty="0"/>
              <a:t>«</a:t>
            </a:r>
            <a:r>
              <a:rPr lang="it-IT" i="1" dirty="0"/>
              <a:t>la disabilità è un concetto in evoluzione e che la disabilità è </a:t>
            </a:r>
            <a:r>
              <a:rPr lang="it-IT" b="1" i="1" dirty="0"/>
              <a:t>il risultato dell’interazione tra persone con minorazioni e barriere attitudinali ed ambiental</a:t>
            </a:r>
            <a:r>
              <a:rPr lang="it-IT" i="1" dirty="0"/>
              <a:t>i, che impedisce la loro piena ed efficace partecipazione nella società su una base di parità con gli altri</a:t>
            </a:r>
            <a:r>
              <a:rPr lang="it-IT" dirty="0"/>
              <a:t>»</a:t>
            </a:r>
          </a:p>
          <a:p>
            <a:pPr marL="0" indent="0">
              <a:buNone/>
            </a:pPr>
            <a:endParaRPr lang="it-IT" dirty="0"/>
          </a:p>
        </p:txBody>
      </p:sp>
      <p:sp>
        <p:nvSpPr>
          <p:cNvPr id="5" name="Rettangolo 4">
            <a:extLst>
              <a:ext uri="{FF2B5EF4-FFF2-40B4-BE49-F238E27FC236}">
                <a16:creationId xmlns:a16="http://schemas.microsoft.com/office/drawing/2014/main" id="{4DED222D-3EFC-8330-7378-BF4709DBF4C2}"/>
              </a:ext>
            </a:extLst>
          </p:cNvPr>
          <p:cNvSpPr/>
          <p:nvPr/>
        </p:nvSpPr>
        <p:spPr>
          <a:xfrm>
            <a:off x="4908741" y="3421882"/>
            <a:ext cx="5408447" cy="161198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Questa definizione rende pienamente l’idea di come sia IL CONTESTO decisivo. Sono le «interazioni» che costituiscono il vero terreno su cui si esplicano gli effetti delle disabilità e su cui bisogna quindi intervenire.</a:t>
            </a:r>
          </a:p>
        </p:txBody>
      </p:sp>
    </p:spTree>
    <p:extLst>
      <p:ext uri="{BB962C8B-B14F-4D97-AF65-F5344CB8AC3E}">
        <p14:creationId xmlns:p14="http://schemas.microsoft.com/office/powerpoint/2010/main" val="289500948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F4C40B8-FF4C-574D-0F82-4ACE0459FC85}"/>
              </a:ext>
            </a:extLst>
          </p:cNvPr>
          <p:cNvSpPr>
            <a:spLocks noGrp="1"/>
          </p:cNvSpPr>
          <p:nvPr>
            <p:ph type="title"/>
          </p:nvPr>
        </p:nvSpPr>
        <p:spPr>
          <a:xfrm>
            <a:off x="838200" y="500062"/>
            <a:ext cx="10515600" cy="1325563"/>
          </a:xfrm>
        </p:spPr>
        <p:txBody>
          <a:bodyPr>
            <a:noAutofit/>
          </a:bodyPr>
          <a:lstStyle/>
          <a:p>
            <a:r>
              <a:rPr lang="it-IT" sz="3200" dirty="0"/>
              <a:t>Classificazione ICIDH (International </a:t>
            </a:r>
            <a:r>
              <a:rPr lang="it-IT" sz="3200" dirty="0" err="1"/>
              <a:t>Classification</a:t>
            </a:r>
            <a:r>
              <a:rPr lang="it-IT" sz="3200" dirty="0"/>
              <a:t> of Impairments </a:t>
            </a:r>
            <a:r>
              <a:rPr lang="it-IT" sz="3200" dirty="0" err="1"/>
              <a:t>Disabilities</a:t>
            </a:r>
            <a:r>
              <a:rPr lang="it-IT" sz="3200" dirty="0"/>
              <a:t> and Handicaps) del 1980 dell'Organizzazione mondiale della sanità (OMS) </a:t>
            </a:r>
          </a:p>
        </p:txBody>
      </p:sp>
      <p:graphicFrame>
        <p:nvGraphicFramePr>
          <p:cNvPr id="4" name="Diagramma 3">
            <a:extLst>
              <a:ext uri="{FF2B5EF4-FFF2-40B4-BE49-F238E27FC236}">
                <a16:creationId xmlns:a16="http://schemas.microsoft.com/office/drawing/2014/main" id="{5B728115-E0F7-28D7-5055-05AE6E73723D}"/>
              </a:ext>
            </a:extLst>
          </p:cNvPr>
          <p:cNvGraphicFramePr/>
          <p:nvPr>
            <p:extLst>
              <p:ext uri="{D42A27DB-BD31-4B8C-83A1-F6EECF244321}">
                <p14:modId xmlns:p14="http://schemas.microsoft.com/office/powerpoint/2010/main" val="762143094"/>
              </p:ext>
            </p:extLst>
          </p:nvPr>
        </p:nvGraphicFramePr>
        <p:xfrm>
          <a:off x="481106" y="2115671"/>
          <a:ext cx="5704541" cy="41571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Freccia a destra 6">
            <a:extLst>
              <a:ext uri="{FF2B5EF4-FFF2-40B4-BE49-F238E27FC236}">
                <a16:creationId xmlns:a16="http://schemas.microsoft.com/office/drawing/2014/main" id="{B4A6DE58-A3DE-0EAE-8A60-159F35AC1035}"/>
              </a:ext>
            </a:extLst>
          </p:cNvPr>
          <p:cNvSpPr/>
          <p:nvPr/>
        </p:nvSpPr>
        <p:spPr>
          <a:xfrm>
            <a:off x="7237959" y="3853403"/>
            <a:ext cx="1402977" cy="39219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 name="Rettangolo 7">
            <a:extLst>
              <a:ext uri="{FF2B5EF4-FFF2-40B4-BE49-F238E27FC236}">
                <a16:creationId xmlns:a16="http://schemas.microsoft.com/office/drawing/2014/main" id="{013A990F-2C9E-F4C1-8FB8-F4486862CB9C}"/>
              </a:ext>
            </a:extLst>
          </p:cNvPr>
          <p:cNvSpPr/>
          <p:nvPr/>
        </p:nvSpPr>
        <p:spPr>
          <a:xfrm>
            <a:off x="8893080" y="1741509"/>
            <a:ext cx="2707341" cy="45583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2000" dirty="0"/>
              <a:t>Ritenuta una segmentazione limitante, perché non tiene conto dell’importanza dell’ambiente, della molteplicità delle caratteristiche fisiche e psicologiche, è stata sostituita nel 2001 da una ampia che tiene conto anche del contesto.</a:t>
            </a:r>
          </a:p>
        </p:txBody>
      </p:sp>
      <p:sp>
        <p:nvSpPr>
          <p:cNvPr id="3" name="Freccia circolare a sinistra 2">
            <a:extLst>
              <a:ext uri="{FF2B5EF4-FFF2-40B4-BE49-F238E27FC236}">
                <a16:creationId xmlns:a16="http://schemas.microsoft.com/office/drawing/2014/main" id="{871A009D-F452-0477-252C-501CAA649A0D}"/>
              </a:ext>
            </a:extLst>
          </p:cNvPr>
          <p:cNvSpPr/>
          <p:nvPr/>
        </p:nvSpPr>
        <p:spPr>
          <a:xfrm>
            <a:off x="6422888" y="4066683"/>
            <a:ext cx="565608" cy="1234911"/>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chemeClr val="tx1"/>
              </a:solidFill>
            </a:endParaRPr>
          </a:p>
        </p:txBody>
      </p:sp>
      <p:sp>
        <p:nvSpPr>
          <p:cNvPr id="5" name="Freccia circolare a sinistra 4">
            <a:extLst>
              <a:ext uri="{FF2B5EF4-FFF2-40B4-BE49-F238E27FC236}">
                <a16:creationId xmlns:a16="http://schemas.microsoft.com/office/drawing/2014/main" id="{38C86E96-DA9C-5C1F-33A8-508B9D6968F9}"/>
              </a:ext>
            </a:extLst>
          </p:cNvPr>
          <p:cNvSpPr/>
          <p:nvPr/>
        </p:nvSpPr>
        <p:spPr>
          <a:xfrm>
            <a:off x="6573671" y="2618492"/>
            <a:ext cx="565608" cy="1234911"/>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chemeClr val="tx1"/>
              </a:solidFill>
            </a:endParaRPr>
          </a:p>
        </p:txBody>
      </p:sp>
    </p:spTree>
    <p:extLst>
      <p:ext uri="{BB962C8B-B14F-4D97-AF65-F5344CB8AC3E}">
        <p14:creationId xmlns:p14="http://schemas.microsoft.com/office/powerpoint/2010/main" val="314256377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E9CBECA6-A8CB-E6DA-7021-3A26B12635A0}"/>
              </a:ext>
            </a:extLst>
          </p:cNvPr>
          <p:cNvSpPr>
            <a:spLocks noGrp="1"/>
          </p:cNvSpPr>
          <p:nvPr>
            <p:ph type="title"/>
          </p:nvPr>
        </p:nvSpPr>
        <p:spPr>
          <a:xfrm>
            <a:off x="1075767" y="1188637"/>
            <a:ext cx="2988234" cy="4480726"/>
          </a:xfrm>
        </p:spPr>
        <p:txBody>
          <a:bodyPr>
            <a:normAutofit/>
          </a:bodyPr>
          <a:lstStyle/>
          <a:p>
            <a:pPr algn="r"/>
            <a:r>
              <a:rPr lang="it-IT" sz="3100">
                <a:latin typeface="Arial" panose="020B0604020202020204" pitchFamily="34" charset="0"/>
              </a:rPr>
              <a:t>«La Classificazione Internazionale del Funzionamento, della Disabilità e della Salute» (denominata ICF)</a:t>
            </a:r>
            <a:endParaRPr lang="it-IT" sz="3100"/>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Segnaposto contenuto 2">
            <a:extLst>
              <a:ext uri="{FF2B5EF4-FFF2-40B4-BE49-F238E27FC236}">
                <a16:creationId xmlns:a16="http://schemas.microsoft.com/office/drawing/2014/main" id="{B250F4CE-2C08-022C-3E66-6ABE16E27697}"/>
              </a:ext>
            </a:extLst>
          </p:cNvPr>
          <p:cNvSpPr>
            <a:spLocks noGrp="1"/>
          </p:cNvSpPr>
          <p:nvPr>
            <p:ph idx="1"/>
          </p:nvPr>
        </p:nvSpPr>
        <p:spPr>
          <a:xfrm>
            <a:off x="5255260" y="1648870"/>
            <a:ext cx="4702848" cy="3560260"/>
          </a:xfrm>
        </p:spPr>
        <p:txBody>
          <a:bodyPr anchor="ctr">
            <a:normAutofit/>
          </a:bodyPr>
          <a:lstStyle/>
          <a:p>
            <a:r>
              <a:rPr lang="it-IT" sz="1700">
                <a:latin typeface="Arial" panose="020B0604020202020204" pitchFamily="34" charset="0"/>
              </a:rPr>
              <a:t>Redatta il</a:t>
            </a:r>
            <a:r>
              <a:rPr lang="it-IT" sz="1700" b="0" i="0">
                <a:effectLst/>
                <a:latin typeface="Arial" panose="020B0604020202020204" pitchFamily="34" charset="0"/>
              </a:rPr>
              <a:t> 22 maggio 2001 l’OMS, con il concorso dei 192 governi che compongono l'Assemblea Mondiale della Sanità. </a:t>
            </a:r>
          </a:p>
          <a:p>
            <a:r>
              <a:rPr lang="it-IT" sz="1700">
                <a:latin typeface="Arial" panose="020B0604020202020204" pitchFamily="34" charset="0"/>
              </a:rPr>
              <a:t>La </a:t>
            </a:r>
            <a:r>
              <a:rPr lang="it-IT" sz="1700" b="0" i="0">
                <a:effectLst/>
                <a:latin typeface="Arial" panose="020B0604020202020204" pitchFamily="34" charset="0"/>
              </a:rPr>
              <a:t>disabilità </a:t>
            </a:r>
            <a:r>
              <a:rPr lang="it-IT" sz="1700" b="1" i="0">
                <a:effectLst/>
                <a:latin typeface="Arial" panose="020B0604020202020204" pitchFamily="34" charset="0"/>
              </a:rPr>
              <a:t>non più come una conseguenza necessariamente collegata a uno stato morboso</a:t>
            </a:r>
            <a:r>
              <a:rPr lang="it-IT" sz="1700" b="0" i="0">
                <a:effectLst/>
                <a:latin typeface="Arial" panose="020B0604020202020204" pitchFamily="34" charset="0"/>
              </a:rPr>
              <a:t>, ma come </a:t>
            </a:r>
            <a:r>
              <a:rPr lang="it-IT" sz="1700" b="1" i="0">
                <a:effectLst/>
                <a:latin typeface="Arial" panose="020B0604020202020204" pitchFamily="34" charset="0"/>
              </a:rPr>
              <a:t>effetto di uno spettro ampio e complesso di condizioni (anche ambientali), anche potenzialmente transitoria e con sfumature diverse.</a:t>
            </a:r>
          </a:p>
          <a:p>
            <a:r>
              <a:rPr lang="it-IT" sz="1700" b="0" i="0">
                <a:effectLst/>
                <a:latin typeface="Arial" panose="020B0604020202020204" pitchFamily="34" charset="0"/>
              </a:rPr>
              <a:t>Non più un problema del singolo, di un gruppo minoritario, ma un'esperienza che tutti possono sperimentare. </a:t>
            </a:r>
            <a:endParaRPr lang="it-IT" sz="1700"/>
          </a:p>
        </p:txBody>
      </p:sp>
    </p:spTree>
    <p:extLst>
      <p:ext uri="{BB962C8B-B14F-4D97-AF65-F5344CB8AC3E}">
        <p14:creationId xmlns:p14="http://schemas.microsoft.com/office/powerpoint/2010/main" val="245751456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3DC9969-28EB-189C-6F01-600EE57C865B}"/>
              </a:ext>
            </a:extLst>
          </p:cNvPr>
          <p:cNvSpPr>
            <a:spLocks noGrp="1"/>
          </p:cNvSpPr>
          <p:nvPr>
            <p:ph type="title"/>
          </p:nvPr>
        </p:nvSpPr>
        <p:spPr/>
        <p:txBody>
          <a:bodyPr/>
          <a:lstStyle/>
          <a:p>
            <a:r>
              <a:rPr lang="it-IT"/>
              <a:t>Perché parlare di «diversa abilità»?</a:t>
            </a:r>
            <a:endParaRPr lang="it-IT" dirty="0"/>
          </a:p>
        </p:txBody>
      </p:sp>
      <p:graphicFrame>
        <p:nvGraphicFramePr>
          <p:cNvPr id="5" name="Segnaposto contenuto 2">
            <a:extLst>
              <a:ext uri="{FF2B5EF4-FFF2-40B4-BE49-F238E27FC236}">
                <a16:creationId xmlns:a16="http://schemas.microsoft.com/office/drawing/2014/main" id="{A28BCB61-F37B-A8F8-C865-328AC11021CA}"/>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6015361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B5E7327A-B711-8805-0696-6001CF140D9F}"/>
              </a:ext>
            </a:extLst>
          </p:cNvPr>
          <p:cNvSpPr>
            <a:spLocks noGrp="1"/>
          </p:cNvSpPr>
          <p:nvPr>
            <p:ph type="title"/>
          </p:nvPr>
        </p:nvSpPr>
        <p:spPr>
          <a:xfrm>
            <a:off x="1285240" y="1050595"/>
            <a:ext cx="8074815" cy="1618489"/>
          </a:xfrm>
        </p:spPr>
        <p:txBody>
          <a:bodyPr anchor="ctr">
            <a:normAutofit/>
          </a:bodyPr>
          <a:lstStyle/>
          <a:p>
            <a:r>
              <a:rPr lang="it-IT" sz="5000"/>
              <a:t>Il concetto di </a:t>
            </a:r>
            <a:r>
              <a:rPr lang="it-IT" sz="5000" b="1"/>
              <a:t>persona «handicappata» in italia</a:t>
            </a:r>
          </a:p>
        </p:txBody>
      </p:sp>
      <p:sp>
        <p:nvSpPr>
          <p:cNvPr id="3" name="Segnaposto contenuto 2">
            <a:extLst>
              <a:ext uri="{FF2B5EF4-FFF2-40B4-BE49-F238E27FC236}">
                <a16:creationId xmlns:a16="http://schemas.microsoft.com/office/drawing/2014/main" id="{BF34F2FA-97D8-5569-EC1C-F0C09B65925B}"/>
              </a:ext>
            </a:extLst>
          </p:cNvPr>
          <p:cNvSpPr>
            <a:spLocks noGrp="1"/>
          </p:cNvSpPr>
          <p:nvPr>
            <p:ph idx="1"/>
          </p:nvPr>
        </p:nvSpPr>
        <p:spPr>
          <a:xfrm>
            <a:off x="1285240" y="2969469"/>
            <a:ext cx="8074815" cy="2800395"/>
          </a:xfrm>
        </p:spPr>
        <p:txBody>
          <a:bodyPr anchor="t">
            <a:normAutofit/>
          </a:bodyPr>
          <a:lstStyle/>
          <a:p>
            <a:r>
              <a:rPr lang="it-IT" sz="1500"/>
              <a:t>Art. 3 della Legge 5 febbraio 1992, n. 104</a:t>
            </a:r>
            <a:br>
              <a:rPr lang="it-IT" sz="1500"/>
            </a:br>
            <a:r>
              <a:rPr lang="it-IT" sz="1500"/>
              <a:t>Legge-quadro per l'assistenza, l'integrazione sociale e i diritti delle persone handicappate.</a:t>
            </a:r>
          </a:p>
          <a:p>
            <a:pPr marL="0" indent="0">
              <a:buNone/>
            </a:pPr>
            <a:r>
              <a:rPr lang="it-IT" sz="1500"/>
              <a:t>«</a:t>
            </a:r>
            <a:r>
              <a:rPr lang="it-IT" sz="1500" i="1"/>
              <a:t>E' persona handicappata colui che presenta una minorazione fisica, psichica o sensoriale, stabilizzata o progressiva, che  e'  causa  di difficolta'   di   apprendimento,  di  relazione  o  di  integrazione lavorativa e tale da determinare un processo di svantaggio sociale o di emarginazione</a:t>
            </a:r>
            <a:r>
              <a:rPr lang="it-IT" sz="1500"/>
              <a:t>.»</a:t>
            </a:r>
          </a:p>
          <a:p>
            <a:pPr marL="0" indent="0">
              <a:buNone/>
            </a:pPr>
            <a:endParaRPr lang="it-IT" sz="1500"/>
          </a:p>
          <a:p>
            <a:pPr marL="0" indent="0">
              <a:buNone/>
            </a:pPr>
            <a:r>
              <a:rPr lang="it-IT" sz="1500"/>
              <a:t>È una definizione che risente dei propri tempi, ma che sottolinea la dimensione della «difficoltà» e del potenziale «svantaggio» ed emarginazione che ne risulta, richiedendo quindi l’intervento compensativo. Vedremo la L. 104/92 che costituisce un vero e proprio Statuto del Disabile.</a:t>
            </a:r>
          </a:p>
        </p:txBody>
      </p:sp>
    </p:spTree>
    <p:extLst>
      <p:ext uri="{BB962C8B-B14F-4D97-AF65-F5344CB8AC3E}">
        <p14:creationId xmlns:p14="http://schemas.microsoft.com/office/powerpoint/2010/main" val="2711756837"/>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898F347-48D6-5D86-95F8-FC33A0C7F913}"/>
              </a:ext>
            </a:extLst>
          </p:cNvPr>
          <p:cNvSpPr>
            <a:spLocks noGrp="1"/>
          </p:cNvSpPr>
          <p:nvPr>
            <p:ph type="title"/>
          </p:nvPr>
        </p:nvSpPr>
        <p:spPr/>
        <p:txBody>
          <a:bodyPr/>
          <a:lstStyle/>
          <a:p>
            <a:r>
              <a:rPr lang="it-IT" dirty="0"/>
              <a:t>Il concetto di disturbo dell’apprendimento</a:t>
            </a:r>
          </a:p>
        </p:txBody>
      </p:sp>
      <p:sp>
        <p:nvSpPr>
          <p:cNvPr id="3" name="Segnaposto contenuto 2">
            <a:extLst>
              <a:ext uri="{FF2B5EF4-FFF2-40B4-BE49-F238E27FC236}">
                <a16:creationId xmlns:a16="http://schemas.microsoft.com/office/drawing/2014/main" id="{20B1B99D-3FA2-B4F1-3194-5D1E86540FF1}"/>
              </a:ext>
            </a:extLst>
          </p:cNvPr>
          <p:cNvSpPr>
            <a:spLocks noGrp="1"/>
          </p:cNvSpPr>
          <p:nvPr>
            <p:ph idx="1"/>
          </p:nvPr>
        </p:nvSpPr>
        <p:spPr>
          <a:xfrm>
            <a:off x="838200" y="1825625"/>
            <a:ext cx="8013569" cy="4667250"/>
          </a:xfrm>
        </p:spPr>
        <p:txBody>
          <a:bodyPr>
            <a:normAutofit fontScale="85000" lnSpcReduction="20000"/>
          </a:bodyPr>
          <a:lstStyle/>
          <a:p>
            <a:r>
              <a:rPr lang="it-IT" sz="2400" dirty="0"/>
              <a:t>Non presuppone uno stato </a:t>
            </a:r>
            <a:r>
              <a:rPr lang="it-IT" sz="2400" b="1" dirty="0"/>
              <a:t>morboso</a:t>
            </a:r>
            <a:r>
              <a:rPr lang="it-IT" sz="2400" dirty="0"/>
              <a:t>.</a:t>
            </a:r>
          </a:p>
          <a:p>
            <a:r>
              <a:rPr lang="it-IT" sz="2400" dirty="0"/>
              <a:t>Si riferisce a una particolare </a:t>
            </a:r>
            <a:r>
              <a:rPr lang="it-IT" sz="2400" b="1" dirty="0">
                <a:solidFill>
                  <a:schemeClr val="accent1">
                    <a:lumMod val="75000"/>
                  </a:schemeClr>
                </a:solidFill>
              </a:rPr>
              <a:t>caratteristica</a:t>
            </a:r>
            <a:r>
              <a:rPr lang="it-IT" sz="2400" dirty="0"/>
              <a:t> del soggetto che può tradursi in un </a:t>
            </a:r>
            <a:r>
              <a:rPr lang="it-IT" sz="2400" b="1" dirty="0">
                <a:solidFill>
                  <a:schemeClr val="accent1">
                    <a:lumMod val="75000"/>
                  </a:schemeClr>
                </a:solidFill>
              </a:rPr>
              <a:t>diverso modo di elaborare alcune informazioni</a:t>
            </a:r>
            <a:r>
              <a:rPr lang="it-IT" sz="2400" dirty="0"/>
              <a:t>, di affrontare alcune attività, impegni o compiti o in un diverso modo di </a:t>
            </a:r>
            <a:r>
              <a:rPr lang="it-IT" sz="2400" b="1" dirty="0">
                <a:solidFill>
                  <a:schemeClr val="accent1">
                    <a:lumMod val="75000"/>
                  </a:schemeClr>
                </a:solidFill>
              </a:rPr>
              <a:t>interagire nell’ambito dell’apprendimento</a:t>
            </a:r>
            <a:r>
              <a:rPr lang="it-IT" sz="2400" dirty="0"/>
              <a:t>. </a:t>
            </a:r>
          </a:p>
          <a:p>
            <a:r>
              <a:rPr lang="it-IT" sz="2400" dirty="0"/>
              <a:t>Possono costituire </a:t>
            </a:r>
            <a:r>
              <a:rPr lang="it-IT" sz="2400" b="1" dirty="0">
                <a:solidFill>
                  <a:srgbClr val="C00000"/>
                </a:solidFill>
              </a:rPr>
              <a:t>una difficoltà </a:t>
            </a:r>
            <a:r>
              <a:rPr lang="it-IT" sz="2400" dirty="0"/>
              <a:t>nell’apprendimento se l’apprendimento è imposto con la metodologia tradizionale senza tener conto del disturbo.</a:t>
            </a:r>
          </a:p>
          <a:p>
            <a:r>
              <a:rPr lang="it-IT" sz="2400" dirty="0"/>
              <a:t>Richiedono quindi </a:t>
            </a:r>
            <a:r>
              <a:rPr lang="it-IT" sz="2400" b="1" dirty="0">
                <a:solidFill>
                  <a:srgbClr val="C00000"/>
                </a:solidFill>
              </a:rPr>
              <a:t>appositi strumenti </a:t>
            </a:r>
            <a:r>
              <a:rPr lang="it-IT" sz="2400" dirty="0"/>
              <a:t>(detti in certi casi «compensativi» perché compensano la difficoltà) </a:t>
            </a:r>
            <a:r>
              <a:rPr lang="it-IT" sz="2400" b="1" dirty="0">
                <a:solidFill>
                  <a:srgbClr val="C00000"/>
                </a:solidFill>
              </a:rPr>
              <a:t>e azioni specifiche</a:t>
            </a:r>
            <a:r>
              <a:rPr lang="it-IT" sz="2400" dirty="0"/>
              <a:t>: richiedono in sostanza </a:t>
            </a:r>
            <a:r>
              <a:rPr lang="it-IT" sz="2400" b="1" dirty="0">
                <a:solidFill>
                  <a:srgbClr val="C00000"/>
                </a:solidFill>
              </a:rPr>
              <a:t>una «personalizzazione» marcata della didattica che muova dalle specifiche caratteristiche individuali.</a:t>
            </a:r>
          </a:p>
          <a:p>
            <a:r>
              <a:rPr lang="it-IT" sz="2400" dirty="0"/>
              <a:t>Da qui il concetto di </a:t>
            </a:r>
            <a:r>
              <a:rPr lang="it-IT" sz="2400" b="1" dirty="0"/>
              <a:t>Piano didattico personalizzato </a:t>
            </a:r>
            <a:r>
              <a:rPr lang="it-IT" sz="2400" dirty="0"/>
              <a:t>che minimizza o neutralizza le difficoltà.</a:t>
            </a:r>
          </a:p>
          <a:p>
            <a:r>
              <a:rPr lang="it-IT" sz="2400" dirty="0"/>
              <a:t>In generale, il concetto di «personalizzazione» della didattica e degli obiettivi vale in linea di principio e in certa misura ormai per tutti gli studenti, a prescindere dai disturbi, che richiedono però interventi più significativi. Da qui l’approntamento di azioni specifiche.</a:t>
            </a:r>
          </a:p>
        </p:txBody>
      </p:sp>
      <p:graphicFrame>
        <p:nvGraphicFramePr>
          <p:cNvPr id="4" name="Diagramma 3">
            <a:extLst>
              <a:ext uri="{FF2B5EF4-FFF2-40B4-BE49-F238E27FC236}">
                <a16:creationId xmlns:a16="http://schemas.microsoft.com/office/drawing/2014/main" id="{A215D1C4-C147-8300-189F-2B8773905674}"/>
              </a:ext>
            </a:extLst>
          </p:cNvPr>
          <p:cNvGraphicFramePr/>
          <p:nvPr>
            <p:extLst>
              <p:ext uri="{D42A27DB-BD31-4B8C-83A1-F6EECF244321}">
                <p14:modId xmlns:p14="http://schemas.microsoft.com/office/powerpoint/2010/main" val="1174745959"/>
              </p:ext>
            </p:extLst>
          </p:nvPr>
        </p:nvGraphicFramePr>
        <p:xfrm>
          <a:off x="8851769" y="1348033"/>
          <a:ext cx="2620651" cy="47903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71490021"/>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6165490-B4CB-7275-41B9-86CE561E8DC0}"/>
              </a:ext>
            </a:extLst>
          </p:cNvPr>
          <p:cNvSpPr>
            <a:spLocks noGrp="1"/>
          </p:cNvSpPr>
          <p:nvPr>
            <p:ph type="title"/>
          </p:nvPr>
        </p:nvSpPr>
        <p:spPr/>
        <p:txBody>
          <a:bodyPr/>
          <a:lstStyle/>
          <a:p>
            <a:r>
              <a:rPr lang="it-IT" dirty="0"/>
              <a:t>Il concetto di disturbo </a:t>
            </a:r>
            <a:r>
              <a:rPr lang="it-IT" b="1" dirty="0"/>
              <a:t>specifico</a:t>
            </a:r>
            <a:r>
              <a:rPr lang="it-IT" dirty="0"/>
              <a:t> dell’apprendimento</a:t>
            </a:r>
          </a:p>
        </p:txBody>
      </p:sp>
      <p:sp>
        <p:nvSpPr>
          <p:cNvPr id="5" name="CasellaDiTesto 4">
            <a:extLst>
              <a:ext uri="{FF2B5EF4-FFF2-40B4-BE49-F238E27FC236}">
                <a16:creationId xmlns:a16="http://schemas.microsoft.com/office/drawing/2014/main" id="{F2B7F8F8-07F6-DF6B-8C33-E80D405FF370}"/>
              </a:ext>
            </a:extLst>
          </p:cNvPr>
          <p:cNvSpPr txBox="1"/>
          <p:nvPr/>
        </p:nvSpPr>
        <p:spPr>
          <a:xfrm>
            <a:off x="838200" y="1783976"/>
            <a:ext cx="8099612" cy="1200329"/>
          </a:xfrm>
          <a:prstGeom prst="rect">
            <a:avLst/>
          </a:prstGeom>
          <a:noFill/>
        </p:spPr>
        <p:txBody>
          <a:bodyPr wrap="square">
            <a:spAutoFit/>
          </a:bodyPr>
          <a:lstStyle/>
          <a:p>
            <a:r>
              <a:rPr lang="it-IT" dirty="0"/>
              <a:t>I disturbi «specifici» sono un gruppo TIPIZZATO di disturbi provvisti di una disciplina specifica.</a:t>
            </a:r>
          </a:p>
          <a:p>
            <a:endParaRPr lang="it-IT" dirty="0"/>
          </a:p>
          <a:p>
            <a:r>
              <a:rPr lang="it-IT" b="1" i="0" dirty="0">
                <a:solidFill>
                  <a:srgbClr val="536074"/>
                </a:solidFill>
                <a:effectLst/>
                <a:latin typeface="Arial" panose="020B0604020202020204" pitchFamily="34" charset="0"/>
              </a:rPr>
              <a:t>La L. 8 ottobre 2010, n. 170 riconosce:</a:t>
            </a:r>
            <a:endParaRPr lang="it-IT" dirty="0"/>
          </a:p>
        </p:txBody>
      </p:sp>
      <p:sp>
        <p:nvSpPr>
          <p:cNvPr id="7" name="CasellaDiTesto 6">
            <a:extLst>
              <a:ext uri="{FF2B5EF4-FFF2-40B4-BE49-F238E27FC236}">
                <a16:creationId xmlns:a16="http://schemas.microsoft.com/office/drawing/2014/main" id="{7B2350E9-59C5-34AE-EB5A-F83A76AB101C}"/>
              </a:ext>
            </a:extLst>
          </p:cNvPr>
          <p:cNvSpPr txBox="1"/>
          <p:nvPr/>
        </p:nvSpPr>
        <p:spPr>
          <a:xfrm>
            <a:off x="838199" y="3286943"/>
            <a:ext cx="7050741" cy="1754326"/>
          </a:xfrm>
          <a:prstGeom prst="rect">
            <a:avLst/>
          </a:prstGeom>
          <a:noFill/>
        </p:spPr>
        <p:txBody>
          <a:bodyPr wrap="square">
            <a:spAutoFit/>
          </a:bodyPr>
          <a:lstStyle/>
          <a:p>
            <a:r>
              <a:rPr lang="it-IT" dirty="0"/>
              <a:t>«</a:t>
            </a:r>
            <a:r>
              <a:rPr lang="it-IT" i="1" dirty="0"/>
              <a:t>si  manifestano  in presenza di </a:t>
            </a:r>
            <a:r>
              <a:rPr lang="it-IT" i="1" dirty="0" err="1"/>
              <a:t>capacita'</a:t>
            </a:r>
            <a:r>
              <a:rPr lang="it-IT" i="1" dirty="0"/>
              <a:t> cognitive adeguate,  in  assenza  di  patologie neurologiche e di  deficit  sensoriali,  ma  possono  costituire  una limitazione importante per alcune </a:t>
            </a:r>
            <a:r>
              <a:rPr lang="it-IT" i="1" dirty="0" err="1"/>
              <a:t>attivita'</a:t>
            </a:r>
            <a:r>
              <a:rPr lang="it-IT" i="1" dirty="0"/>
              <a:t> della vita quotidiana</a:t>
            </a:r>
            <a:r>
              <a:rPr lang="it-IT" dirty="0"/>
              <a:t>.»</a:t>
            </a:r>
          </a:p>
          <a:p>
            <a:endParaRPr lang="it-IT" dirty="0"/>
          </a:p>
          <a:p>
            <a:r>
              <a:rPr lang="it-IT" dirty="0"/>
              <a:t>RICHIEDONO quindi l’attivazione di specifici strumenti di didattica (PIANI PERSONALIZZATI).</a:t>
            </a:r>
          </a:p>
        </p:txBody>
      </p:sp>
      <p:sp>
        <p:nvSpPr>
          <p:cNvPr id="9" name="CasellaDiTesto 8">
            <a:extLst>
              <a:ext uri="{FF2B5EF4-FFF2-40B4-BE49-F238E27FC236}">
                <a16:creationId xmlns:a16="http://schemas.microsoft.com/office/drawing/2014/main" id="{7BABE390-2F46-0553-D0FF-F2B1CF9872B1}"/>
              </a:ext>
            </a:extLst>
          </p:cNvPr>
          <p:cNvSpPr txBox="1"/>
          <p:nvPr/>
        </p:nvSpPr>
        <p:spPr>
          <a:xfrm>
            <a:off x="838199" y="5209031"/>
            <a:ext cx="6096000" cy="646331"/>
          </a:xfrm>
          <a:prstGeom prst="rect">
            <a:avLst/>
          </a:prstGeom>
          <a:noFill/>
        </p:spPr>
        <p:txBody>
          <a:bodyPr wrap="square">
            <a:spAutoFit/>
          </a:bodyPr>
          <a:lstStyle/>
          <a:p>
            <a:r>
              <a:rPr lang="it-IT" b="1" dirty="0"/>
              <a:t>Ci sono poi ulteriori disturbi dell’apprendimento, non disciplinati da tale legge, ma ugualmente rilevanti.</a:t>
            </a:r>
          </a:p>
        </p:txBody>
      </p:sp>
      <p:graphicFrame>
        <p:nvGraphicFramePr>
          <p:cNvPr id="8" name="Segnaposto contenuto 3">
            <a:extLst>
              <a:ext uri="{FF2B5EF4-FFF2-40B4-BE49-F238E27FC236}">
                <a16:creationId xmlns:a16="http://schemas.microsoft.com/office/drawing/2014/main" id="{60087974-2551-F33E-32A2-BB82B117CBC7}"/>
              </a:ext>
            </a:extLst>
          </p:cNvPr>
          <p:cNvGraphicFramePr>
            <a:graphicFrameLocks noGrp="1"/>
          </p:cNvGraphicFramePr>
          <p:nvPr>
            <p:ph idx="1"/>
            <p:extLst>
              <p:ext uri="{D42A27DB-BD31-4B8C-83A1-F6EECF244321}">
                <p14:modId xmlns:p14="http://schemas.microsoft.com/office/powerpoint/2010/main" val="1774785233"/>
              </p:ext>
            </p:extLst>
          </p:nvPr>
        </p:nvGraphicFramePr>
        <p:xfrm>
          <a:off x="6598763" y="5041269"/>
          <a:ext cx="5175315" cy="11356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45789966"/>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C9650BF-D407-CFD3-30E5-5E718F37721A}"/>
              </a:ext>
            </a:extLst>
          </p:cNvPr>
          <p:cNvSpPr>
            <a:spLocks noGrp="1"/>
          </p:cNvSpPr>
          <p:nvPr>
            <p:ph type="title"/>
          </p:nvPr>
        </p:nvSpPr>
        <p:spPr/>
        <p:txBody>
          <a:bodyPr/>
          <a:lstStyle/>
          <a:p>
            <a:r>
              <a:rPr lang="it-IT" dirty="0"/>
              <a:t>Gli altri disturbi dell’apprendimento</a:t>
            </a:r>
          </a:p>
        </p:txBody>
      </p:sp>
      <p:sp>
        <p:nvSpPr>
          <p:cNvPr id="3" name="Segnaposto contenuto 2">
            <a:extLst>
              <a:ext uri="{FF2B5EF4-FFF2-40B4-BE49-F238E27FC236}">
                <a16:creationId xmlns:a16="http://schemas.microsoft.com/office/drawing/2014/main" id="{D13A4475-B09E-FA9A-9A0C-00BC42603B26}"/>
              </a:ext>
            </a:extLst>
          </p:cNvPr>
          <p:cNvSpPr>
            <a:spLocks noGrp="1"/>
          </p:cNvSpPr>
          <p:nvPr>
            <p:ph idx="1"/>
          </p:nvPr>
        </p:nvSpPr>
        <p:spPr>
          <a:xfrm>
            <a:off x="838200" y="1825625"/>
            <a:ext cx="6674963" cy="4351338"/>
          </a:xfrm>
        </p:spPr>
        <p:txBody>
          <a:bodyPr>
            <a:normAutofit fontScale="92500" lnSpcReduction="20000"/>
          </a:bodyPr>
          <a:lstStyle/>
          <a:p>
            <a:r>
              <a:rPr lang="it-IT" dirty="0"/>
              <a:t>Comprende:</a:t>
            </a:r>
          </a:p>
          <a:p>
            <a:pPr>
              <a:buFontTx/>
              <a:buChar char="-"/>
            </a:pPr>
            <a:r>
              <a:rPr lang="it-IT" b="1" dirty="0"/>
              <a:t>disturbi evolutivi specifici </a:t>
            </a:r>
            <a:r>
              <a:rPr lang="it-IT" dirty="0"/>
              <a:t>(ad esempio </a:t>
            </a:r>
            <a:r>
              <a:rPr lang="it-IT" i="1" dirty="0"/>
              <a:t>deficit</a:t>
            </a:r>
            <a:r>
              <a:rPr lang="it-IT" dirty="0"/>
              <a:t> dell’attenzione) e</a:t>
            </a:r>
          </a:p>
          <a:p>
            <a:pPr>
              <a:buFontTx/>
              <a:buChar char="-"/>
            </a:pPr>
            <a:r>
              <a:rPr lang="it-IT" b="1" dirty="0"/>
              <a:t>condizioni di svantaggio socioeconomico, linguistico e culturale </a:t>
            </a:r>
            <a:r>
              <a:rPr lang="it-IT" dirty="0"/>
              <a:t>quindi derivanti da fattori ambientali.</a:t>
            </a:r>
          </a:p>
          <a:p>
            <a:pPr>
              <a:buFontTx/>
              <a:buChar char="-"/>
            </a:pPr>
            <a:endParaRPr lang="it-IT" dirty="0"/>
          </a:p>
          <a:p>
            <a:pPr>
              <a:buFontTx/>
              <a:buChar char="-"/>
            </a:pPr>
            <a:r>
              <a:rPr lang="it-IT" dirty="0"/>
              <a:t>Consente l’attivazione, su delibera del Consiglio di Classe, di piani didattici personalizzati. Tali piani possono essere attivati anche per studenti con procedura di riconoscimento di disturbi specifici ancora in corso.</a:t>
            </a:r>
          </a:p>
        </p:txBody>
      </p:sp>
      <p:graphicFrame>
        <p:nvGraphicFramePr>
          <p:cNvPr id="5" name="Diagramma 4">
            <a:extLst>
              <a:ext uri="{FF2B5EF4-FFF2-40B4-BE49-F238E27FC236}">
                <a16:creationId xmlns:a16="http://schemas.microsoft.com/office/drawing/2014/main" id="{F6A2B85B-6404-D8E0-980D-532136E40997}"/>
              </a:ext>
            </a:extLst>
          </p:cNvPr>
          <p:cNvGraphicFramePr/>
          <p:nvPr>
            <p:extLst>
              <p:ext uri="{D42A27DB-BD31-4B8C-83A1-F6EECF244321}">
                <p14:modId xmlns:p14="http://schemas.microsoft.com/office/powerpoint/2010/main" val="4058663816"/>
              </p:ext>
            </p:extLst>
          </p:nvPr>
        </p:nvGraphicFramePr>
        <p:xfrm>
          <a:off x="7598004" y="1461154"/>
          <a:ext cx="4138367" cy="49091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26959034"/>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9D7E975-9161-4F2D-AC53-69E1912F6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ight Triangle 10">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463E6235-1649-4B47-9862-4026FC473B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3" y="623275"/>
            <a:ext cx="401217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asellaDiTesto 2">
            <a:extLst>
              <a:ext uri="{FF2B5EF4-FFF2-40B4-BE49-F238E27FC236}">
                <a16:creationId xmlns:a16="http://schemas.microsoft.com/office/drawing/2014/main" id="{29DCED56-1751-6FDE-2C72-44C68533A7AC}"/>
              </a:ext>
            </a:extLst>
          </p:cNvPr>
          <p:cNvSpPr txBox="1"/>
          <p:nvPr/>
        </p:nvSpPr>
        <p:spPr>
          <a:xfrm>
            <a:off x="8052497" y="1056640"/>
            <a:ext cx="3197660" cy="3125746"/>
          </a:xfrm>
          <a:prstGeom prst="rect">
            <a:avLst/>
          </a:prstGeom>
        </p:spPr>
        <p:txBody>
          <a:bodyPr vert="horz" lIns="91440" tIns="45720" rIns="91440" bIns="45720" rtlCol="0" anchor="b">
            <a:normAutofit/>
          </a:bodyPr>
          <a:lstStyle/>
          <a:p>
            <a:pPr marL="0" indent="0">
              <a:lnSpc>
                <a:spcPct val="90000"/>
              </a:lnSpc>
              <a:spcBef>
                <a:spcPct val="0"/>
              </a:spcBef>
              <a:spcAft>
                <a:spcPts val="600"/>
              </a:spcAft>
            </a:pPr>
            <a:r>
              <a:rPr lang="en-US" sz="2300" b="1" kern="1200">
                <a:solidFill>
                  <a:schemeClr val="tx1"/>
                </a:solidFill>
                <a:latin typeface="+mj-lt"/>
                <a:ea typeface="+mj-ea"/>
                <a:cs typeface="+mj-cs"/>
              </a:rPr>
              <a:t>Bisogni educativi speciali, disabilità e comunità scolastica:</a:t>
            </a:r>
          </a:p>
          <a:p>
            <a:pPr marL="0" indent="0">
              <a:lnSpc>
                <a:spcPct val="90000"/>
              </a:lnSpc>
              <a:spcBef>
                <a:spcPct val="0"/>
              </a:spcBef>
              <a:spcAft>
                <a:spcPts val="600"/>
              </a:spcAft>
            </a:pPr>
            <a:endParaRPr lang="en-US" sz="2300" b="1" kern="1200">
              <a:solidFill>
                <a:schemeClr val="tx1"/>
              </a:solidFill>
              <a:latin typeface="+mj-lt"/>
              <a:ea typeface="+mj-ea"/>
              <a:cs typeface="+mj-cs"/>
            </a:endParaRPr>
          </a:p>
          <a:p>
            <a:pPr marL="0" indent="0">
              <a:lnSpc>
                <a:spcPct val="90000"/>
              </a:lnSpc>
              <a:spcBef>
                <a:spcPct val="0"/>
              </a:spcBef>
              <a:spcAft>
                <a:spcPts val="600"/>
              </a:spcAft>
            </a:pPr>
            <a:r>
              <a:rPr lang="en-US" sz="2300" b="1" kern="1200">
                <a:solidFill>
                  <a:schemeClr val="tx1"/>
                </a:solidFill>
                <a:latin typeface="+mj-lt"/>
                <a:ea typeface="+mj-ea"/>
                <a:cs typeface="+mj-cs"/>
              </a:rPr>
              <a:t>Inclusione, integrazione, segregazione, esclusione</a:t>
            </a:r>
          </a:p>
        </p:txBody>
      </p:sp>
    </p:spTree>
    <p:extLst>
      <p:ext uri="{BB962C8B-B14F-4D97-AF65-F5344CB8AC3E}">
        <p14:creationId xmlns:p14="http://schemas.microsoft.com/office/powerpoint/2010/main" val="894568107"/>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Segnaposto contenuto 5">
            <a:extLst>
              <a:ext uri="{FF2B5EF4-FFF2-40B4-BE49-F238E27FC236}">
                <a16:creationId xmlns:a16="http://schemas.microsoft.com/office/drawing/2014/main" id="{CE0942D6-F84F-1AEC-B94A-85A79AC36752}"/>
              </a:ext>
            </a:extLst>
          </p:cNvPr>
          <p:cNvGraphicFramePr>
            <a:graphicFrameLocks noGrp="1"/>
          </p:cNvGraphicFramePr>
          <p:nvPr>
            <p:ph idx="1"/>
            <p:extLst>
              <p:ext uri="{D42A27DB-BD31-4B8C-83A1-F6EECF244321}">
                <p14:modId xmlns:p14="http://schemas.microsoft.com/office/powerpoint/2010/main" val="1694303721"/>
              </p:ext>
            </p:extLst>
          </p:nvPr>
        </p:nvGraphicFramePr>
        <p:xfrm>
          <a:off x="968188" y="376517"/>
          <a:ext cx="5773271" cy="60332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CasellaDiTesto 7">
            <a:extLst>
              <a:ext uri="{FF2B5EF4-FFF2-40B4-BE49-F238E27FC236}">
                <a16:creationId xmlns:a16="http://schemas.microsoft.com/office/drawing/2014/main" id="{299564F2-F75D-ED05-9A94-75495B617B50}"/>
              </a:ext>
            </a:extLst>
          </p:cNvPr>
          <p:cNvSpPr txBox="1"/>
          <p:nvPr/>
        </p:nvSpPr>
        <p:spPr>
          <a:xfrm>
            <a:off x="6965578" y="591671"/>
            <a:ext cx="3747246" cy="1015663"/>
          </a:xfrm>
          <a:prstGeom prst="rect">
            <a:avLst/>
          </a:prstGeom>
          <a:noFill/>
        </p:spPr>
        <p:txBody>
          <a:bodyPr wrap="square">
            <a:spAutoFit/>
          </a:bodyPr>
          <a:lstStyle/>
          <a:p>
            <a:r>
              <a:rPr lang="it-IT" sz="1200" dirty="0"/>
              <a:t>Gli invisibili.</a:t>
            </a:r>
          </a:p>
          <a:p>
            <a:r>
              <a:rPr lang="it-IT" sz="1200" dirty="0"/>
              <a:t>Nell’Ottocento, ove si fa strada l’idea che «</a:t>
            </a:r>
            <a:r>
              <a:rPr lang="it-IT" sz="1200" i="1" dirty="0"/>
              <a:t>anche i disabili hanno un posto nella società. Un posto che però si trova al di là dei suoi confini interni, sui</a:t>
            </a:r>
          </a:p>
          <a:p>
            <a:r>
              <a:rPr lang="it-IT" sz="1200" i="1" dirty="0"/>
              <a:t>quali vegliano medici e psichiatri</a:t>
            </a:r>
            <a:r>
              <a:rPr lang="it-IT" sz="1200" dirty="0"/>
              <a:t>» (Ferrucci)</a:t>
            </a:r>
          </a:p>
        </p:txBody>
      </p:sp>
      <p:sp>
        <p:nvSpPr>
          <p:cNvPr id="9" name="CasellaDiTesto 8">
            <a:extLst>
              <a:ext uri="{FF2B5EF4-FFF2-40B4-BE49-F238E27FC236}">
                <a16:creationId xmlns:a16="http://schemas.microsoft.com/office/drawing/2014/main" id="{7EE7F5E0-A084-C183-C86E-02B148E5FB1B}"/>
              </a:ext>
            </a:extLst>
          </p:cNvPr>
          <p:cNvSpPr txBox="1"/>
          <p:nvPr/>
        </p:nvSpPr>
        <p:spPr>
          <a:xfrm>
            <a:off x="6965578" y="2033418"/>
            <a:ext cx="3747246" cy="830997"/>
          </a:xfrm>
          <a:prstGeom prst="rect">
            <a:avLst/>
          </a:prstGeom>
          <a:noFill/>
        </p:spPr>
        <p:txBody>
          <a:bodyPr wrap="square">
            <a:spAutoFit/>
          </a:bodyPr>
          <a:lstStyle/>
          <a:p>
            <a:r>
              <a:rPr lang="it-IT" sz="1200" dirty="0"/>
              <a:t>Aula H e laboratori speciali.</a:t>
            </a:r>
          </a:p>
          <a:p>
            <a:r>
              <a:rPr lang="it-IT" sz="1200" dirty="0"/>
              <a:t>Si cerca di dare risposte minime ai bisogni speciali, ma senza includerli negli stessi spazi (e negli stessi contesti anche sostanziali) della maggioranza.</a:t>
            </a:r>
          </a:p>
        </p:txBody>
      </p:sp>
      <p:sp>
        <p:nvSpPr>
          <p:cNvPr id="2" name="CasellaDiTesto 1">
            <a:extLst>
              <a:ext uri="{FF2B5EF4-FFF2-40B4-BE49-F238E27FC236}">
                <a16:creationId xmlns:a16="http://schemas.microsoft.com/office/drawing/2014/main" id="{8E6C742D-A203-9193-F83D-253055127386}"/>
              </a:ext>
            </a:extLst>
          </p:cNvPr>
          <p:cNvSpPr txBox="1"/>
          <p:nvPr/>
        </p:nvSpPr>
        <p:spPr>
          <a:xfrm>
            <a:off x="6893860" y="5065966"/>
            <a:ext cx="3747246" cy="461665"/>
          </a:xfrm>
          <a:prstGeom prst="rect">
            <a:avLst/>
          </a:prstGeom>
          <a:noFill/>
        </p:spPr>
        <p:txBody>
          <a:bodyPr wrap="square">
            <a:spAutoFit/>
          </a:bodyPr>
          <a:lstStyle/>
          <a:p>
            <a:r>
              <a:rPr lang="it-IT" sz="1200" dirty="0"/>
              <a:t>Si adegua il «contesto» all’accoglienza di tutti. Non esiste la dicotomia normotipo/diverso, sono tutti speciali.</a:t>
            </a:r>
          </a:p>
        </p:txBody>
      </p:sp>
      <p:sp>
        <p:nvSpPr>
          <p:cNvPr id="3" name="CasellaDiTesto 2">
            <a:extLst>
              <a:ext uri="{FF2B5EF4-FFF2-40B4-BE49-F238E27FC236}">
                <a16:creationId xmlns:a16="http://schemas.microsoft.com/office/drawing/2014/main" id="{370C3A3E-02FE-7BDF-1196-DC69D2CCDF4B}"/>
              </a:ext>
            </a:extLst>
          </p:cNvPr>
          <p:cNvSpPr txBox="1"/>
          <p:nvPr/>
        </p:nvSpPr>
        <p:spPr>
          <a:xfrm>
            <a:off x="6965578" y="3290500"/>
            <a:ext cx="3747246" cy="276999"/>
          </a:xfrm>
          <a:prstGeom prst="rect">
            <a:avLst/>
          </a:prstGeom>
          <a:noFill/>
        </p:spPr>
        <p:txBody>
          <a:bodyPr wrap="square">
            <a:spAutoFit/>
          </a:bodyPr>
          <a:lstStyle/>
          <a:p>
            <a:r>
              <a:rPr lang="it-IT" sz="1200" dirty="0"/>
              <a:t>Stato paternalista. </a:t>
            </a:r>
          </a:p>
        </p:txBody>
      </p:sp>
    </p:spTree>
    <p:extLst>
      <p:ext uri="{BB962C8B-B14F-4D97-AF65-F5344CB8AC3E}">
        <p14:creationId xmlns:p14="http://schemas.microsoft.com/office/powerpoint/2010/main" val="3647297200"/>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D278ADA9-6383-4BDD-80D2-8899A40268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484B7147-B0F6-40ED-B5A2-FF72BC8198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B36D2DE0-0628-4A9A-A59D-7BA8B5EB3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48E405C9-94BE-41DA-928C-DEC9A8550E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15929" y="148929"/>
            <a:ext cx="6560142" cy="656014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olo 1">
            <a:extLst>
              <a:ext uri="{FF2B5EF4-FFF2-40B4-BE49-F238E27FC236}">
                <a16:creationId xmlns:a16="http://schemas.microsoft.com/office/drawing/2014/main" id="{FEF86581-C14C-48BB-B387-4B339CA14003}"/>
              </a:ext>
            </a:extLst>
          </p:cNvPr>
          <p:cNvSpPr>
            <a:spLocks noGrp="1"/>
          </p:cNvSpPr>
          <p:nvPr>
            <p:ph type="title"/>
          </p:nvPr>
        </p:nvSpPr>
        <p:spPr>
          <a:xfrm>
            <a:off x="3315031" y="1380754"/>
            <a:ext cx="5561938" cy="2513516"/>
          </a:xfrm>
        </p:spPr>
        <p:txBody>
          <a:bodyPr vert="horz" lIns="91440" tIns="45720" rIns="91440" bIns="45720" rtlCol="0" anchor="b">
            <a:normAutofit/>
          </a:bodyPr>
          <a:lstStyle/>
          <a:p>
            <a:pPr algn="ctr"/>
            <a:r>
              <a:rPr lang="en-US" sz="6000" kern="1200">
                <a:solidFill>
                  <a:schemeClr val="tx1"/>
                </a:solidFill>
                <a:latin typeface="+mj-lt"/>
                <a:ea typeface="+mj-ea"/>
                <a:cs typeface="+mj-cs"/>
              </a:rPr>
              <a:t>Grazie dell’attenzione</a:t>
            </a:r>
          </a:p>
        </p:txBody>
      </p:sp>
      <p:sp>
        <p:nvSpPr>
          <p:cNvPr id="15" name="Arc 14">
            <a:extLst>
              <a:ext uri="{FF2B5EF4-FFF2-40B4-BE49-F238E27FC236}">
                <a16:creationId xmlns:a16="http://schemas.microsoft.com/office/drawing/2014/main" id="{D2091A72-D5BB-42AC-8FD3-F7747D9086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9222429" flipV="1">
            <a:off x="2494119" y="6170"/>
            <a:ext cx="6816262" cy="6816262"/>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Oval 16">
            <a:extLst>
              <a:ext uri="{FF2B5EF4-FFF2-40B4-BE49-F238E27FC236}">
                <a16:creationId xmlns:a16="http://schemas.microsoft.com/office/drawing/2014/main" id="{6ED12BFC-A737-46AF-8411-481112D54B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00995" y="5310973"/>
            <a:ext cx="705948" cy="68679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81342570"/>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1321</TotalTime>
  <Words>12001</Words>
  <Application>Microsoft Office PowerPoint</Application>
  <PresentationFormat>Widescreen</PresentationFormat>
  <Paragraphs>732</Paragraphs>
  <Slides>88</Slides>
  <Notes>1</Notes>
  <HiddenSlides>0</HiddenSlides>
  <MMClips>0</MMClips>
  <ScaleCrop>false</ScaleCrop>
  <HeadingPairs>
    <vt:vector size="6" baseType="variant">
      <vt:variant>
        <vt:lpstr>Caratteri utilizzati</vt:lpstr>
      </vt:variant>
      <vt:variant>
        <vt:i4>16</vt:i4>
      </vt:variant>
      <vt:variant>
        <vt:lpstr>Tema</vt:lpstr>
      </vt:variant>
      <vt:variant>
        <vt:i4>1</vt:i4>
      </vt:variant>
      <vt:variant>
        <vt:lpstr>Titoli diapositive</vt:lpstr>
      </vt:variant>
      <vt:variant>
        <vt:i4>88</vt:i4>
      </vt:variant>
    </vt:vector>
  </HeadingPairs>
  <TitlesOfParts>
    <vt:vector size="105" baseType="lpstr">
      <vt:lpstr>AdvP5A89</vt:lpstr>
      <vt:lpstr>Arial</vt:lpstr>
      <vt:lpstr>Arial</vt:lpstr>
      <vt:lpstr>Bell MT</vt:lpstr>
      <vt:lpstr>Bodoni MT</vt:lpstr>
      <vt:lpstr>Book Antiqua</vt:lpstr>
      <vt:lpstr>Bookman Old Style</vt:lpstr>
      <vt:lpstr>Calibri</vt:lpstr>
      <vt:lpstr>Calibri Light</vt:lpstr>
      <vt:lpstr>Century Schoolbook</vt:lpstr>
      <vt:lpstr>CIDFont+F2</vt:lpstr>
      <vt:lpstr>CIDFont+F6</vt:lpstr>
      <vt:lpstr>Palatino-Roman</vt:lpstr>
      <vt:lpstr>Tahoma</vt:lpstr>
      <vt:lpstr>Times New Roman</vt:lpstr>
      <vt:lpstr>Verdana</vt:lpstr>
      <vt:lpstr>Tema di Office</vt:lpstr>
      <vt:lpstr>Percorsi di specializzazione per le attività di sostegno agli alunni con disabilità relativo all'a.a. 2024/2025 - X Ciclo  idonei cicli precedenti</vt:lpstr>
      <vt:lpstr>Perché studiare il diritto?</vt:lpstr>
      <vt:lpstr>L’esigenza giuridica</vt:lpstr>
      <vt:lpstr>L’ordinamento</vt:lpstr>
      <vt:lpstr>Come opera il diritto?</vt:lpstr>
      <vt:lpstr>Fonti del diritto</vt:lpstr>
      <vt:lpstr>I diritti fondamentali</vt:lpstr>
      <vt:lpstr>Presentazione standard di PowerPoint</vt:lpstr>
      <vt:lpstr>Lo Stato di Diritto </vt:lpstr>
      <vt:lpstr>Brevi cenni alla collocazione del tema dell’istruzione in precedenti esperienze costituzionali (approfondimento)</vt:lpstr>
      <vt:lpstr>Comitato di legislazione al governo provvisorio Costituzione napoletana del 1799 </vt:lpstr>
      <vt:lpstr>Costituzione della Repubblica Cispadana</vt:lpstr>
      <vt:lpstr>Prima Costituzione della Repubblica Cisalpina (1797)</vt:lpstr>
      <vt:lpstr>Costituzione del popolo ligure del 2.12.1797 </vt:lpstr>
      <vt:lpstr>Statuto Albertino</vt:lpstr>
      <vt:lpstr>Principi</vt:lpstr>
      <vt:lpstr>Istruzione, scuola e diversità nella nostra Costituzione</vt:lpstr>
      <vt:lpstr>La Costituzione italiana e la sua formazione</vt:lpstr>
      <vt:lpstr>L’istruzione nei lavori dell’Assemblea Costituente</vt:lpstr>
      <vt:lpstr>Presentazione standard di PowerPoint</vt:lpstr>
      <vt:lpstr>L’istruzione nella Costituente</vt:lpstr>
      <vt:lpstr>Presentazione standard di PowerPoint</vt:lpstr>
      <vt:lpstr>Presentazione standard di PowerPoint</vt:lpstr>
      <vt:lpstr>Istruzione e costituente: i temi dibattuti</vt:lpstr>
      <vt:lpstr>Norme costituzionali rilevanti in materia di istruzione</vt:lpstr>
      <vt:lpstr>Costituzione</vt:lpstr>
      <vt:lpstr>Istruzione e costituzione</vt:lpstr>
      <vt:lpstr>Presentazione standard di PowerPoint</vt:lpstr>
      <vt:lpstr>Presentazione standard di PowerPoint</vt:lpstr>
      <vt:lpstr>Attenzione al concetto di uguaglianza</vt:lpstr>
      <vt:lpstr>Infatti, ad esempio sent. Corte Cost. 125 del 1975 </vt:lpstr>
      <vt:lpstr>Art. 4</vt:lpstr>
      <vt:lpstr>Corte Costituzionale, sent. 38/1960</vt:lpstr>
      <vt:lpstr>Art. 9 </vt:lpstr>
      <vt:lpstr>Le norme specifiche in materia di educazione e istruzione: l’art. 30 </vt:lpstr>
      <vt:lpstr>Le norme specifiche in materia di educazione e istruzione: l’art. 30 </vt:lpstr>
      <vt:lpstr>Sempre la sentenza n. 7 del 1957</vt:lpstr>
      <vt:lpstr>Le norme specifiche in materia di educazione e istruzione: l’art. 30 </vt:lpstr>
      <vt:lpstr>La norma attuativa: l’art. 417 codice civile</vt:lpstr>
      <vt:lpstr>Artt. 33 e 34 vanno letti sinotticamente</vt:lpstr>
      <vt:lpstr>Art. 33</vt:lpstr>
      <vt:lpstr>Art. 33</vt:lpstr>
      <vt:lpstr>Art. 33</vt:lpstr>
      <vt:lpstr>Art. 33</vt:lpstr>
      <vt:lpstr>Art. 34</vt:lpstr>
      <vt:lpstr>«La scuola è aperta a tutti»</vt:lpstr>
      <vt:lpstr>Presentazione standard di PowerPoint</vt:lpstr>
      <vt:lpstr>Secondo la sentenza n. 7/1957</vt:lpstr>
      <vt:lpstr>La successiva sentenza n. 106/1968 </vt:lpstr>
      <vt:lpstr>Il limite esterno della gratuità</vt:lpstr>
      <vt:lpstr>Evoluzione</vt:lpstr>
      <vt:lpstr>215/1987</vt:lpstr>
      <vt:lpstr>Presentazione standard di PowerPoint</vt:lpstr>
      <vt:lpstr>L’integrazione degli studenti</vt:lpstr>
      <vt:lpstr>Art. 38</vt:lpstr>
      <vt:lpstr>Presentazione standard di PowerPoint</vt:lpstr>
      <vt:lpstr>Primi cenni al lessico essenziale   (ma con riserva di esaminare l’evoluzione storica delle nozioni e meditarne il significato attuale)</vt:lpstr>
      <vt:lpstr>Concetti fondamentali</vt:lpstr>
      <vt:lpstr>Il docente</vt:lpstr>
      <vt:lpstr>Fanciullo e studente</vt:lpstr>
      <vt:lpstr>Fanciullo e studente</vt:lpstr>
      <vt:lpstr>La scuola e gli studenti</vt:lpstr>
      <vt:lpstr>La scuola e gli studenti</vt:lpstr>
      <vt:lpstr>DPR 24 giugno 1998, n. 249 recante «Statuto delle studentesse e degli studenti della scuola secondaria»: un concetto di scuola</vt:lpstr>
      <vt:lpstr>DPR 24 giugno 1998, n. 249 recante «Statuto delle studentesse e degli studenti della scuola secondaria»: un concetto di scuola</vt:lpstr>
      <vt:lpstr>Il concetto di studente nello Statuto</vt:lpstr>
      <vt:lpstr>Presentazione standard di PowerPoint</vt:lpstr>
      <vt:lpstr>Apprendimento e bisogni educativi</vt:lpstr>
      <vt:lpstr>Qual è la ratio di immaginare e disciplinare i BES?</vt:lpstr>
      <vt:lpstr>BES</vt:lpstr>
      <vt:lpstr>BES</vt:lpstr>
      <vt:lpstr>Disabilità e diversa abilità</vt:lpstr>
      <vt:lpstr>Disabilità e diversa abilità</vt:lpstr>
      <vt:lpstr>Presentazione standard di PowerPoint</vt:lpstr>
      <vt:lpstr>Presentazione standard di PowerPoint</vt:lpstr>
      <vt:lpstr>Presentazione standard di PowerPoint</vt:lpstr>
      <vt:lpstr>Presentazione standard di PowerPoint</vt:lpstr>
      <vt:lpstr>Dalla convenzione internazionale di New York del 13 dicembre 2005 </vt:lpstr>
      <vt:lpstr>Classificazione ICIDH (International Classification of Impairments Disabilities and Handicaps) del 1980 dell'Organizzazione mondiale della sanità (OMS) </vt:lpstr>
      <vt:lpstr>«La Classificazione Internazionale del Funzionamento, della Disabilità e della Salute» (denominata ICF)</vt:lpstr>
      <vt:lpstr>Perché parlare di «diversa abilità»?</vt:lpstr>
      <vt:lpstr>Il concetto di persona «handicappata» in italia</vt:lpstr>
      <vt:lpstr>Il concetto di disturbo dell’apprendimento</vt:lpstr>
      <vt:lpstr>Il concetto di disturbo specifico dell’apprendimento</vt:lpstr>
      <vt:lpstr>Gli altri disturbi dell’apprendimento</vt:lpstr>
      <vt:lpstr>Presentazione standard di PowerPoint</vt:lpstr>
      <vt:lpstr>Presentazione standard di PowerPoint</vt:lpstr>
      <vt:lpstr>Grazie dell’attenzione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Giuseppe Naccarato</dc:creator>
  <cp:lastModifiedBy>Davide Gambetta</cp:lastModifiedBy>
  <cp:revision>78</cp:revision>
  <cp:lastPrinted>2022-10-24T18:45:05Z</cp:lastPrinted>
  <dcterms:created xsi:type="dcterms:W3CDTF">2022-09-23T08:31:37Z</dcterms:created>
  <dcterms:modified xsi:type="dcterms:W3CDTF">2025-11-08T22:25:35Z</dcterms:modified>
</cp:coreProperties>
</file>